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5" r:id="rId1"/>
  </p:sldMasterIdLst>
  <p:notesMasterIdLst>
    <p:notesMasterId r:id="rId3"/>
  </p:notesMasterIdLst>
  <p:handoutMasterIdLst>
    <p:handoutMasterId r:id="rId4"/>
  </p:handoutMasterIdLst>
  <p:sldIdLst>
    <p:sldId id="10513" r:id="rId2"/>
  </p:sldIdLst>
  <p:sldSz cx="9906000" cy="6858000" type="A4"/>
  <p:notesSz cx="6797675" cy="9872663"/>
  <p:custDataLst>
    <p:tags r:id="rId5"/>
  </p:custDataLst>
  <p:defaultTextStyle>
    <a:defPPr>
      <a:defRPr lang="en-US"/>
    </a:defPPr>
    <a:lvl1pPr marL="0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1pPr>
    <a:lvl2pPr marL="536311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2pPr>
    <a:lvl3pPr marL="1072621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3pPr>
    <a:lvl4pPr marL="1608932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4pPr>
    <a:lvl5pPr marL="2145243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5pPr>
    <a:lvl6pPr marL="2681554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6pPr>
    <a:lvl7pPr marL="3217864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7pPr>
    <a:lvl8pPr marL="3754175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8pPr>
    <a:lvl9pPr marL="4290486" algn="l" defTabSz="1072621" rtl="0" eaLnBrk="1" latinLnBrk="0" hangingPunct="1">
      <a:defRPr sz="211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120">
          <p15:clr>
            <a:srgbClr val="A4A3A4"/>
          </p15:clr>
        </p15:guide>
        <p15:guide id="3" orient="horz" pos="1117" userDrawn="1">
          <p15:clr>
            <a:srgbClr val="A4A3A4"/>
          </p15:clr>
        </p15:guide>
        <p15:guide id="4" orient="horz" pos="3770" userDrawn="1">
          <p15:clr>
            <a:srgbClr val="A4A3A4"/>
          </p15:clr>
        </p15:guide>
        <p15:guide id="5" pos="2712" userDrawn="1">
          <p15:clr>
            <a:srgbClr val="A4A3A4"/>
          </p15:clr>
        </p15:guide>
        <p15:guide id="6" orient="horz" pos="218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Project Manager" initials="PM" lastIdx="19" clrIdx="0"/>
  <p:cmAuthor id="1" name="martin" initials="m" lastIdx="25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3B72"/>
    <a:srgbClr val="00A9CE"/>
    <a:srgbClr val="8DC8E8"/>
    <a:srgbClr val="F58220"/>
    <a:srgbClr val="84888B"/>
    <a:srgbClr val="001F55"/>
    <a:srgbClr val="485D5B"/>
    <a:srgbClr val="FFCC7F"/>
    <a:srgbClr val="F37322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C89EF96-8CEA-46FF-86C4-4CE0E7609802}" styleName="밝은 스타일 3 - 강조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4" autoAdjust="0"/>
    <p:restoredTop sz="95019" autoAdjust="0"/>
  </p:normalViewPr>
  <p:slideViewPr>
    <p:cSldViewPr snapToGrid="0">
      <p:cViewPr varScale="1">
        <p:scale>
          <a:sx n="110" d="100"/>
          <a:sy n="110" d="100"/>
        </p:scale>
        <p:origin x="1662" y="114"/>
      </p:cViewPr>
      <p:guideLst>
        <p:guide pos="3120"/>
        <p:guide orient="horz" pos="1117"/>
        <p:guide orient="horz" pos="3770"/>
        <p:guide pos="2712"/>
        <p:guide orient="horz" pos="2183"/>
      </p:guideLst>
    </p:cSldViewPr>
  </p:slideViewPr>
  <p:outlineViewPr>
    <p:cViewPr>
      <p:scale>
        <a:sx n="33" d="100"/>
        <a:sy n="33" d="100"/>
      </p:scale>
      <p:origin x="0" y="-20616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1392"/>
    </p:cViewPr>
  </p:sorterViewPr>
  <p:notesViewPr>
    <p:cSldViewPr snapToGrid="0">
      <p:cViewPr>
        <p:scale>
          <a:sx n="80" d="100"/>
          <a:sy n="80" d="100"/>
        </p:scale>
        <p:origin x="-1878" y="-510"/>
      </p:cViewPr>
      <p:guideLst>
        <p:guide orient="horz" pos="3110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tags" Target="tags/tag1.xml"/><Relationship Id="rId10" Type="http://schemas.openxmlformats.org/officeDocument/2006/relationships/tableStyles" Target="tableStyles.xml"/><Relationship Id="rId4" Type="http://schemas.openxmlformats.org/officeDocument/2006/relationships/handoutMaster" Target="handoutMasters/handout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90499" y="9620963"/>
            <a:ext cx="939360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</a:rPr>
              <a:t>XXXX Presentation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6438" y="9620919"/>
            <a:ext cx="143979" cy="1385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fld id="{4A5474BB-BE7B-4305-B14F-62CC7BA0769D}" type="slidenum">
              <a:rPr lang="en-US" sz="900">
                <a:solidFill>
                  <a:schemeClr val="bg2"/>
                </a:solidFill>
              </a:rPr>
              <a:pPr algn="r"/>
              <a:t>‹#›</a:t>
            </a:fld>
            <a:endParaRPr lang="en-US" sz="9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18884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22313" y="738188"/>
            <a:ext cx="5353050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07" tIns="46053" rIns="92107" bIns="46053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02119" y="4689516"/>
            <a:ext cx="6193438" cy="4778530"/>
          </a:xfrm>
          <a:prstGeom prst="rect">
            <a:avLst/>
          </a:prstGeom>
        </p:spPr>
        <p:txBody>
          <a:bodyPr vert="horz" lIns="92107" tIns="46053" rIns="92107" bIns="46053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90499" y="9620963"/>
            <a:ext cx="939360" cy="138499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en-US" sz="900" dirty="0">
                <a:solidFill>
                  <a:schemeClr val="bg2"/>
                </a:solidFill>
              </a:rPr>
              <a:t>XXXX</a:t>
            </a:r>
            <a:r>
              <a:rPr lang="en-US" sz="900" baseline="0" dirty="0">
                <a:solidFill>
                  <a:schemeClr val="bg2"/>
                </a:solidFill>
              </a:rPr>
              <a:t> Presentation</a:t>
            </a:r>
            <a:endParaRPr lang="en-US" sz="900" dirty="0">
              <a:solidFill>
                <a:schemeClr val="bg2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386438" y="9620919"/>
            <a:ext cx="143979" cy="13858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 algn="r"/>
            <a:fld id="{4A5474BB-BE7B-4305-B14F-62CC7BA0769D}" type="slidenum">
              <a:rPr lang="en-US" sz="900" smtClean="0">
                <a:solidFill>
                  <a:schemeClr val="bg2"/>
                </a:solidFill>
              </a:rPr>
              <a:pPr algn="r"/>
              <a:t>‹#›</a:t>
            </a:fld>
            <a:endParaRPr lang="en-US" sz="9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364087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1072621" rtl="0" eaLnBrk="1" latinLnBrk="0" hangingPunct="1">
      <a:defRPr sz="1173" kern="1200">
        <a:solidFill>
          <a:schemeClr val="tx1"/>
        </a:solidFill>
        <a:latin typeface="+mn-lt"/>
        <a:ea typeface="+mn-ea"/>
        <a:cs typeface="+mn-cs"/>
      </a:defRPr>
    </a:lvl1pPr>
    <a:lvl2pPr marL="469273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2pPr>
    <a:lvl3pPr marL="737427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3pPr>
    <a:lvl4pPr marL="1005581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4pPr>
    <a:lvl5pPr marL="1273738" indent="-201117" algn="l" defTabSz="1072621" rtl="0" eaLnBrk="1" latinLnBrk="0" hangingPunct="1">
      <a:buFont typeface="Arial" panose="020B0604020202020204" pitchFamily="34" charset="0"/>
      <a:buChar char="•"/>
      <a:defRPr sz="1173" kern="1200">
        <a:solidFill>
          <a:schemeClr val="tx1"/>
        </a:solidFill>
        <a:latin typeface="+mn-lt"/>
        <a:ea typeface="+mn-ea"/>
        <a:cs typeface="+mn-cs"/>
      </a:defRPr>
    </a:lvl5pPr>
    <a:lvl6pPr marL="2681554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7864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4175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0486" algn="l" defTabSz="1072621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+ Sub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>
            <a:extLst>
              <a:ext uri="{FF2B5EF4-FFF2-40B4-BE49-F238E27FC236}">
                <a16:creationId xmlns:a16="http://schemas.microsoft.com/office/drawing/2014/main" id="{C11B7BA7-4728-47A3-A131-BC611B609C3A}"/>
              </a:ext>
            </a:extLst>
          </p:cNvPr>
          <p:cNvSpPr/>
          <p:nvPr userDrawn="1"/>
        </p:nvSpPr>
        <p:spPr bwMode="auto">
          <a:xfrm>
            <a:off x="0" y="0"/>
            <a:ext cx="9905999" cy="871979"/>
          </a:xfrm>
          <a:prstGeom prst="rect">
            <a:avLst/>
          </a:prstGeom>
          <a:solidFill>
            <a:srgbClr val="043B7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ko-KR" altLang="en-US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graphicFrame>
        <p:nvGraphicFramePr>
          <p:cNvPr id="3" name="개체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36182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3" name="개체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직사각형 1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1400" b="1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6161" y="247657"/>
            <a:ext cx="9281035" cy="191206"/>
          </a:xfrm>
        </p:spPr>
        <p:txBody>
          <a:bodyPr vert="horz" wrap="square" anchor="t">
            <a:spAutoFit/>
          </a:bodyPr>
          <a:lstStyle>
            <a:lvl1pPr>
              <a:defRPr sz="1400" b="1" i="0" spc="-63" baseline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06161" y="510141"/>
            <a:ext cx="9281035" cy="30777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000" b="1">
                <a:solidFill>
                  <a:schemeClr val="bg1">
                    <a:lumMod val="95000"/>
                  </a:schemeClr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altLang="ko-KR" dirty="0"/>
              <a:t>Sub Title</a:t>
            </a:r>
            <a:endParaRPr lang="ko-KR" alt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506"/>
            <a:ext cx="9906000" cy="190500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23" hasCustomPrompt="1"/>
          </p:nvPr>
        </p:nvSpPr>
        <p:spPr>
          <a:xfrm>
            <a:off x="306161" y="6168754"/>
            <a:ext cx="9280800" cy="195951"/>
          </a:xfrm>
        </p:spPr>
        <p:txBody>
          <a:bodyPr anchor="ctr">
            <a:normAutofit fontScale="92500" lnSpcReduction="20000"/>
          </a:bodyPr>
          <a:lstStyle>
            <a:lvl1pPr marL="0" indent="0">
              <a:buNone/>
              <a:defRPr sz="900">
                <a:latin typeface="+mn-ea"/>
                <a:ea typeface="+mn-ea"/>
              </a:defRPr>
            </a:lvl1pPr>
          </a:lstStyle>
          <a:p>
            <a:r>
              <a:rPr lang="en-US" altLang="ko-KR" dirty="0"/>
              <a:t>Note:</a:t>
            </a:r>
            <a:endParaRPr lang="ko-KR" altLang="en-US" dirty="0"/>
          </a:p>
        </p:txBody>
      </p:sp>
      <p:grpSp>
        <p:nvGrpSpPr>
          <p:cNvPr id="12" name="Group 15">
            <a:extLst>
              <a:ext uri="{FF2B5EF4-FFF2-40B4-BE49-F238E27FC236}">
                <a16:creationId xmlns:a16="http://schemas.microsoft.com/office/drawing/2014/main" id="{AFF2C429-FE83-4396-9E33-BC140CC1A3BB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988791" y="6504168"/>
            <a:ext cx="598170" cy="1092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68781ACA-84EB-4D98-BF3C-8CEF7C16BF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9F909F07-10A8-41B6-B38C-6396786977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7">
              <a:extLst>
                <a:ext uri="{FF2B5EF4-FFF2-40B4-BE49-F238E27FC236}">
                  <a16:creationId xmlns:a16="http://schemas.microsoft.com/office/drawing/2014/main" id="{3A21E1CC-33E7-4A1B-B57A-E2B7DE21DC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Freeform 8">
              <a:extLst>
                <a:ext uri="{FF2B5EF4-FFF2-40B4-BE49-F238E27FC236}">
                  <a16:creationId xmlns:a16="http://schemas.microsoft.com/office/drawing/2014/main" id="{C2F17FB1-4A48-4D0B-9C70-230F18907E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Rectangle 9">
              <a:extLst>
                <a:ext uri="{FF2B5EF4-FFF2-40B4-BE49-F238E27FC236}">
                  <a16:creationId xmlns:a16="http://schemas.microsoft.com/office/drawing/2014/main" id="{D64B37F0-D24B-4B39-9AA1-F8AB31EB6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Rectangle 10">
              <a:extLst>
                <a:ext uri="{FF2B5EF4-FFF2-40B4-BE49-F238E27FC236}">
                  <a16:creationId xmlns:a16="http://schemas.microsoft.com/office/drawing/2014/main" id="{AE31314D-A3F1-42CB-B6E6-B5532772F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949103FD-DF42-4345-AACB-74256F4C37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2">
              <a:extLst>
                <a:ext uri="{FF2B5EF4-FFF2-40B4-BE49-F238E27FC236}">
                  <a16:creationId xmlns:a16="http://schemas.microsoft.com/office/drawing/2014/main" id="{5D9D8F78-E311-4C75-9151-905FE41417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Freeform 13">
              <a:extLst>
                <a:ext uri="{FF2B5EF4-FFF2-40B4-BE49-F238E27FC236}">
                  <a16:creationId xmlns:a16="http://schemas.microsoft.com/office/drawing/2014/main" id="{70F2D510-7BD4-4BF2-B7C2-751A124223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2" name="Freeform 14">
              <a:extLst>
                <a:ext uri="{FF2B5EF4-FFF2-40B4-BE49-F238E27FC236}">
                  <a16:creationId xmlns:a16="http://schemas.microsoft.com/office/drawing/2014/main" id="{A94A6A5E-62CA-4225-807A-C6A856AC240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8D31882C-F721-4D82-AC2C-33A440EC6259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E45E6CF2-170F-4E00-98EA-0A2BFC88542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 bwMode="gray">
          <a:xfrm>
            <a:off x="306161" y="871979"/>
            <a:ext cx="9281035" cy="39643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400" b="1">
                <a:solidFill>
                  <a:schemeClr val="tx2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ko-KR" altLang="en-US" dirty="0" err="1"/>
              <a:t>거버닝</a:t>
            </a:r>
            <a:r>
              <a:rPr lang="ko-KR" altLang="en-US" dirty="0"/>
              <a:t> 메시지</a:t>
            </a:r>
            <a:endParaRPr lang="en-US" altLang="ko-KR" dirty="0"/>
          </a:p>
          <a:p>
            <a:r>
              <a:rPr lang="ko-KR" altLang="en-US" dirty="0" err="1"/>
              <a:t>거버닝</a:t>
            </a:r>
            <a:r>
              <a:rPr lang="ko-KR" altLang="en-US" dirty="0"/>
              <a:t> 메시지</a:t>
            </a:r>
          </a:p>
        </p:txBody>
      </p:sp>
    </p:spTree>
    <p:extLst>
      <p:ext uri="{BB962C8B-B14F-4D97-AF65-F5344CB8AC3E}">
        <p14:creationId xmlns:p14="http://schemas.microsoft.com/office/powerpoint/2010/main" val="6625267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194">
          <p15:clr>
            <a:srgbClr val="FBAE40"/>
          </p15:clr>
        </p15:guide>
        <p15:guide id="4" pos="6046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845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pendi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개체 2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2361825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4" imgW="473" imgH="476" progId="TCLayout.ActiveDocument.1">
                  <p:embed/>
                </p:oleObj>
              </mc:Choice>
              <mc:Fallback>
                <p:oleObj name="think-cell Slide" r:id="rId4" imgW="473" imgH="476" progId="TCLayout.ActiveDocument.1">
                  <p:embed/>
                  <p:pic>
                    <p:nvPicPr>
                      <p:cNvPr id="3" name="개체 2" hidden="1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직사각형 1" hidden="1"/>
          <p:cNvSpPr/>
          <p:nvPr userDrawn="1"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1400" b="1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sym typeface="Segoe UI" panose="020B0502040204020203" pitchFamily="34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6161" y="247657"/>
            <a:ext cx="9281035" cy="191206"/>
          </a:xfrm>
        </p:spPr>
        <p:txBody>
          <a:bodyPr vert="horz" wrap="square" anchor="t">
            <a:spAutoFit/>
          </a:bodyPr>
          <a:lstStyle>
            <a:lvl1pPr>
              <a:defRPr sz="1400" b="1" i="0" spc="-63" baseline="0">
                <a:solidFill>
                  <a:schemeClr val="accent5"/>
                </a:solidFill>
                <a:latin typeface="나눔바른고딕" panose="020B0603020101020101" pitchFamily="50" charset="-127"/>
                <a:ea typeface="나눔바른고딕" panose="020B0603020101020101" pitchFamily="50" charset="-127"/>
                <a:cs typeface="나눔바른고딕" panose="020B0603020101020101" pitchFamily="50" charset="-127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6667506"/>
            <a:ext cx="9906000" cy="190500"/>
          </a:xfrm>
          <a:prstGeom prst="rect">
            <a:avLst/>
          </a:prstGeom>
        </p:spPr>
      </p:pic>
      <p:grpSp>
        <p:nvGrpSpPr>
          <p:cNvPr id="9" name="Group 15">
            <a:extLst>
              <a:ext uri="{FF2B5EF4-FFF2-40B4-BE49-F238E27FC236}">
                <a16:creationId xmlns:a16="http://schemas.microsoft.com/office/drawing/2014/main" id="{7B80CB09-AA71-4FA9-8C05-8F421D3227F9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8988791" y="6504168"/>
            <a:ext cx="598170" cy="109276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11" name="Oval 5">
              <a:extLst>
                <a:ext uri="{FF2B5EF4-FFF2-40B4-BE49-F238E27FC236}">
                  <a16:creationId xmlns:a16="http://schemas.microsoft.com/office/drawing/2014/main" id="{CE6FC1C2-F7F3-4B5C-9E8C-2BD170232F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2A0FD4A6-E98A-4B37-8153-FFFB76F6F3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Rectangle 7">
              <a:extLst>
                <a:ext uri="{FF2B5EF4-FFF2-40B4-BE49-F238E27FC236}">
                  <a16:creationId xmlns:a16="http://schemas.microsoft.com/office/drawing/2014/main" id="{DE6E3948-81A0-4532-A6A8-B12D4C5BE9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69D3ACF-DA0C-421E-A786-8CDC0AF6CF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5" name="Rectangle 9">
              <a:extLst>
                <a:ext uri="{FF2B5EF4-FFF2-40B4-BE49-F238E27FC236}">
                  <a16:creationId xmlns:a16="http://schemas.microsoft.com/office/drawing/2014/main" id="{5614631A-2E32-4AB7-B5EA-92F091D3E0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Rectangle 10">
              <a:extLst>
                <a:ext uri="{FF2B5EF4-FFF2-40B4-BE49-F238E27FC236}">
                  <a16:creationId xmlns:a16="http://schemas.microsoft.com/office/drawing/2014/main" id="{2C44BBC7-A077-4D73-BEFA-ECAFD71DC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060015B5-758F-4925-9010-579047834F8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5EBB0919-E89B-4809-8093-3EF9FC55A9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B7230ECE-B3DD-498B-A31F-DF67694024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0136168A-F208-4211-93CC-24158A2ECBB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sp>
        <p:nvSpPr>
          <p:cNvPr id="21" name="Rectangle 7">
            <a:extLst>
              <a:ext uri="{FF2B5EF4-FFF2-40B4-BE49-F238E27FC236}">
                <a16:creationId xmlns:a16="http://schemas.microsoft.com/office/drawing/2014/main" id="{EA76870C-16C3-4384-8BC2-1DE843E55057}"/>
              </a:ext>
            </a:extLst>
          </p:cNvPr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CE3153C-8B36-4DD7-A73A-AAF061333F63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</p:spTree>
    <p:extLst>
      <p:ext uri="{BB962C8B-B14F-4D97-AF65-F5344CB8AC3E}">
        <p14:creationId xmlns:p14="http://schemas.microsoft.com/office/powerpoint/2010/main" val="37906619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120">
          <p15:clr>
            <a:srgbClr val="FBAE40"/>
          </p15:clr>
        </p15:guide>
        <p15:guide id="2" orient="horz" pos="2160">
          <p15:clr>
            <a:srgbClr val="FBAE40"/>
          </p15:clr>
        </p15:guide>
        <p15:guide id="3" pos="194">
          <p15:clr>
            <a:srgbClr val="FBAE40"/>
          </p15:clr>
        </p15:guide>
        <p15:guide id="4" pos="6046">
          <p15:clr>
            <a:srgbClr val="FBAE40"/>
          </p15:clr>
        </p15:guide>
        <p15:guide id="5" orient="horz" pos="799">
          <p15:clr>
            <a:srgbClr val="FBAE40"/>
          </p15:clr>
        </p15:guide>
        <p15:guide id="6" orient="horz" pos="3884">
          <p15:clr>
            <a:srgbClr val="FBAE40"/>
          </p15:clr>
        </p15:guide>
        <p15:guide id="7" orient="horz" pos="98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g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" y="0"/>
            <a:ext cx="8473956" cy="586740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 bwMode="gray">
          <a:xfrm>
            <a:off x="309563" y="381010"/>
            <a:ext cx="4024314" cy="367921"/>
          </a:xfrm>
        </p:spPr>
        <p:txBody>
          <a:bodyPr wrap="square" anchor="t">
            <a:spAutoFit/>
          </a:bodyPr>
          <a:lstStyle>
            <a:lvl1pPr>
              <a:defRPr sz="2813" b="0" i="0" spc="-63" baseline="0">
                <a:solidFill>
                  <a:schemeClr val="tx2"/>
                </a:solidFill>
                <a:latin typeface="Segoe Light" charset="0"/>
                <a:ea typeface="Segoe Light" charset="0"/>
                <a:cs typeface="Segoe Light" charset="0"/>
              </a:defRPr>
            </a:lvl1pPr>
          </a:lstStyle>
          <a:p>
            <a:r>
              <a:rPr lang="en-US" dirty="0"/>
              <a:t>Click to edit title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84F4FBA9-0536-4906-AD88-A4569BB1E05F}"/>
              </a:ext>
            </a:extLst>
          </p:cNvPr>
          <p:cNvSpPr/>
          <p:nvPr userDrawn="1"/>
        </p:nvSpPr>
        <p:spPr>
          <a:xfrm>
            <a:off x="4800554" y="6455773"/>
            <a:ext cx="304892" cy="20774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fld id="{8E9DF562-4D88-4A5A-AAF6-44DA0968931F}" type="slidenum">
              <a:rPr lang="en-US" sz="750" smtClean="0">
                <a:solidFill>
                  <a:schemeClr val="bg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pPr algn="ctr"/>
              <a:t>‹#›</a:t>
            </a:fld>
            <a:endParaRPr lang="en-US" sz="750" dirty="0">
              <a:solidFill>
                <a:schemeClr val="bg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DF9DC5-9E96-4240-AF70-7974E116AFA8}"/>
              </a:ext>
            </a:extLst>
          </p:cNvPr>
          <p:cNvSpPr txBox="1"/>
          <p:nvPr userDrawn="1"/>
        </p:nvSpPr>
        <p:spPr>
          <a:xfrm>
            <a:off x="242997" y="6483927"/>
            <a:ext cx="4066802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37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altLang="ko-KR" sz="600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© 2023. For information, contact Deloitte Consulting LLC</a:t>
            </a:r>
          </a:p>
        </p:txBody>
      </p:sp>
    </p:spTree>
    <p:extLst>
      <p:ext uri="{BB962C8B-B14F-4D97-AF65-F5344CB8AC3E}">
        <p14:creationId xmlns:p14="http://schemas.microsoft.com/office/powerpoint/2010/main" val="2027223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Segue 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C286BD4E-6E5A-44DB-A2D7-52923C7B59FB}"/>
              </a:ext>
            </a:extLst>
          </p:cNvPr>
          <p:cNvGrpSpPr/>
          <p:nvPr userDrawn="1"/>
        </p:nvGrpSpPr>
        <p:grpSpPr>
          <a:xfrm>
            <a:off x="-1581151" y="1652678"/>
            <a:ext cx="1240259" cy="3630020"/>
            <a:chOff x="-1581151" y="1652678"/>
            <a:chExt cx="1240259" cy="3630020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3B5563A5-A1E1-4A45-8250-47A5E444D4DC}"/>
                </a:ext>
              </a:extLst>
            </p:cNvPr>
            <p:cNvSpPr/>
            <p:nvPr userDrawn="1"/>
          </p:nvSpPr>
          <p:spPr>
            <a:xfrm>
              <a:off x="-1581151" y="2887982"/>
              <a:ext cx="1240259" cy="541758"/>
            </a:xfrm>
            <a:prstGeom prst="rect">
              <a:avLst/>
            </a:prstGeom>
            <a:solidFill>
              <a:srgbClr val="8488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latin typeface="+mn-ea"/>
                </a:rPr>
                <a:t>132, 136, 139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0986F87C-1258-4001-89BD-1CA3434D9E8D}"/>
                </a:ext>
              </a:extLst>
            </p:cNvPr>
            <p:cNvSpPr/>
            <p:nvPr userDrawn="1"/>
          </p:nvSpPr>
          <p:spPr>
            <a:xfrm>
              <a:off x="-1581151" y="1652678"/>
              <a:ext cx="1240259" cy="541758"/>
            </a:xfrm>
            <a:prstGeom prst="rect">
              <a:avLst/>
            </a:prstGeom>
            <a:solidFill>
              <a:srgbClr val="043B72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4, 59, 114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B3C9526D-2DDF-4259-94CE-7BC499084198}"/>
                </a:ext>
              </a:extLst>
            </p:cNvPr>
            <p:cNvSpPr/>
            <p:nvPr userDrawn="1"/>
          </p:nvSpPr>
          <p:spPr>
            <a:xfrm>
              <a:off x="-1581151" y="3505634"/>
              <a:ext cx="1240259" cy="541758"/>
            </a:xfrm>
            <a:prstGeom prst="rect">
              <a:avLst/>
            </a:prstGeom>
            <a:solidFill>
              <a:srgbClr val="00A9CE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0, 169, 206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9DE5E219-C3C9-4742-BF93-5A723FAFE9D6}"/>
                </a:ext>
              </a:extLst>
            </p:cNvPr>
            <p:cNvSpPr/>
            <p:nvPr userDrawn="1"/>
          </p:nvSpPr>
          <p:spPr>
            <a:xfrm>
              <a:off x="-1581151" y="2270330"/>
              <a:ext cx="1240259" cy="541758"/>
            </a:xfrm>
            <a:prstGeom prst="rect">
              <a:avLst/>
            </a:prstGeom>
            <a:solidFill>
              <a:srgbClr val="F58220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245, 130 32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3" name="직사각형 12">
              <a:extLst>
                <a:ext uri="{FF2B5EF4-FFF2-40B4-BE49-F238E27FC236}">
                  <a16:creationId xmlns:a16="http://schemas.microsoft.com/office/drawing/2014/main" id="{4910A4BC-FF9C-46BD-AE45-738AE7A21DC1}"/>
                </a:ext>
              </a:extLst>
            </p:cNvPr>
            <p:cNvSpPr/>
            <p:nvPr userDrawn="1"/>
          </p:nvSpPr>
          <p:spPr>
            <a:xfrm>
              <a:off x="-1581151" y="4123286"/>
              <a:ext cx="1240259" cy="541758"/>
            </a:xfrm>
            <a:prstGeom prst="rect">
              <a:avLst/>
            </a:prstGeom>
            <a:solidFill>
              <a:srgbClr val="8DC8E8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141, 200, 232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F6CAABDE-64CD-4EDA-B6CD-C10E34235546}"/>
                </a:ext>
              </a:extLst>
            </p:cNvPr>
            <p:cNvSpPr/>
            <p:nvPr userDrawn="1"/>
          </p:nvSpPr>
          <p:spPr>
            <a:xfrm>
              <a:off x="-1581151" y="4740940"/>
              <a:ext cx="1240259" cy="541758"/>
            </a:xfrm>
            <a:prstGeom prst="rect">
              <a:avLst/>
            </a:prstGeom>
            <a:solidFill>
              <a:srgbClr val="485D5B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72, 93, 91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  <p:pic>
        <p:nvPicPr>
          <p:cNvPr id="11" name="그림 개체 틀 3">
            <a:extLst>
              <a:ext uri="{FF2B5EF4-FFF2-40B4-BE49-F238E27FC236}">
                <a16:creationId xmlns:a16="http://schemas.microsoft.com/office/drawing/2014/main" id="{4C6D6EEF-A139-4D70-BC55-0AD85FA06FE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826" r="826"/>
          <a:stretch/>
        </p:blipFill>
        <p:spPr>
          <a:xfrm>
            <a:off x="2727628" y="1156231"/>
            <a:ext cx="4450744" cy="4545537"/>
          </a:xfrm>
          <a:prstGeom prst="rect">
            <a:avLst/>
          </a:prstGeom>
        </p:spPr>
      </p:pic>
      <p:pic>
        <p:nvPicPr>
          <p:cNvPr id="26" name="그림 25" descr="로고이(가) 표시된 사진&#10;&#10;자동 생성된 설명">
            <a:extLst>
              <a:ext uri="{FF2B5EF4-FFF2-40B4-BE49-F238E27FC236}">
                <a16:creationId xmlns:a16="http://schemas.microsoft.com/office/drawing/2014/main" id="{B8AD14C1-D6F8-4B44-A768-EBCD61D6C8C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l="11842" t="26843" r="9930" b="25072"/>
          <a:stretch/>
        </p:blipFill>
        <p:spPr>
          <a:xfrm>
            <a:off x="7798199" y="111527"/>
            <a:ext cx="1949120" cy="871328"/>
          </a:xfrm>
          <a:prstGeom prst="rect">
            <a:avLst/>
          </a:prstGeom>
        </p:spPr>
      </p:pic>
      <p:grpSp>
        <p:nvGrpSpPr>
          <p:cNvPr id="27" name="Group 15">
            <a:extLst>
              <a:ext uri="{FF2B5EF4-FFF2-40B4-BE49-F238E27FC236}">
                <a16:creationId xmlns:a16="http://schemas.microsoft.com/office/drawing/2014/main" id="{3DCF200B-CE6F-42EC-8811-5B828AF48B84}"/>
              </a:ext>
            </a:extLst>
          </p:cNvPr>
          <p:cNvGrpSpPr>
            <a:grpSpLocks noChangeAspect="1"/>
          </p:cNvGrpSpPr>
          <p:nvPr userDrawn="1"/>
        </p:nvGrpSpPr>
        <p:grpSpPr>
          <a:xfrm>
            <a:off x="256278" y="336407"/>
            <a:ext cx="2171260" cy="421567"/>
            <a:chOff x="398463" y="404813"/>
            <a:chExt cx="1627187" cy="307976"/>
          </a:xfrm>
          <a:solidFill>
            <a:schemeClr val="tx1"/>
          </a:solidFill>
        </p:grpSpPr>
        <p:sp>
          <p:nvSpPr>
            <p:cNvPr id="28" name="Oval 5">
              <a:extLst>
                <a:ext uri="{FF2B5EF4-FFF2-40B4-BE49-F238E27FC236}">
                  <a16:creationId xmlns:a16="http://schemas.microsoft.com/office/drawing/2014/main" id="{E37F6B6F-9D9C-46FC-AE56-AE59DA0F2C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38338" y="625476"/>
              <a:ext cx="87312" cy="87313"/>
            </a:xfrm>
            <a:prstGeom prst="ellipse">
              <a:avLst/>
            </a:prstGeom>
            <a:solidFill>
              <a:srgbClr val="85BD4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9" name="Freeform 6">
              <a:extLst>
                <a:ext uri="{FF2B5EF4-FFF2-40B4-BE49-F238E27FC236}">
                  <a16:creationId xmlns:a16="http://schemas.microsoft.com/office/drawing/2014/main" id="{FA82BFBD-49D8-4ADE-8977-C29E3943E3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98463" y="406401"/>
              <a:ext cx="247650" cy="301625"/>
            </a:xfrm>
            <a:custGeom>
              <a:avLst/>
              <a:gdLst>
                <a:gd name="T0" fmla="*/ 287 w 287"/>
                <a:gd name="T1" fmla="*/ 166 h 347"/>
                <a:gd name="T2" fmla="*/ 240 w 287"/>
                <a:gd name="T3" fmla="*/ 300 h 347"/>
                <a:gd name="T4" fmla="*/ 109 w 287"/>
                <a:gd name="T5" fmla="*/ 347 h 347"/>
                <a:gd name="T6" fmla="*/ 0 w 287"/>
                <a:gd name="T7" fmla="*/ 347 h 347"/>
                <a:gd name="T8" fmla="*/ 0 w 287"/>
                <a:gd name="T9" fmla="*/ 0 h 347"/>
                <a:gd name="T10" fmla="*/ 117 w 287"/>
                <a:gd name="T11" fmla="*/ 0 h 347"/>
                <a:gd name="T12" fmla="*/ 243 w 287"/>
                <a:gd name="T13" fmla="*/ 43 h 347"/>
                <a:gd name="T14" fmla="*/ 287 w 287"/>
                <a:gd name="T15" fmla="*/ 166 h 347"/>
                <a:gd name="T16" fmla="*/ 192 w 287"/>
                <a:gd name="T17" fmla="*/ 170 h 347"/>
                <a:gd name="T18" fmla="*/ 174 w 287"/>
                <a:gd name="T19" fmla="*/ 99 h 347"/>
                <a:gd name="T20" fmla="*/ 118 w 287"/>
                <a:gd name="T21" fmla="*/ 76 h 347"/>
                <a:gd name="T22" fmla="*/ 91 w 287"/>
                <a:gd name="T23" fmla="*/ 76 h 347"/>
                <a:gd name="T24" fmla="*/ 91 w 287"/>
                <a:gd name="T25" fmla="*/ 270 h 347"/>
                <a:gd name="T26" fmla="*/ 111 w 287"/>
                <a:gd name="T27" fmla="*/ 270 h 347"/>
                <a:gd name="T28" fmla="*/ 173 w 287"/>
                <a:gd name="T29" fmla="*/ 245 h 347"/>
                <a:gd name="T30" fmla="*/ 192 w 287"/>
                <a:gd name="T31" fmla="*/ 17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7" h="347">
                  <a:moveTo>
                    <a:pt x="287" y="166"/>
                  </a:moveTo>
                  <a:cubicBezTo>
                    <a:pt x="287" y="224"/>
                    <a:pt x="271" y="269"/>
                    <a:pt x="240" y="300"/>
                  </a:cubicBezTo>
                  <a:cubicBezTo>
                    <a:pt x="209" y="331"/>
                    <a:pt x="165" y="347"/>
                    <a:pt x="109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1" y="0"/>
                    <a:pt x="213" y="15"/>
                    <a:pt x="243" y="43"/>
                  </a:cubicBezTo>
                  <a:cubicBezTo>
                    <a:pt x="272" y="72"/>
                    <a:pt x="287" y="113"/>
                    <a:pt x="287" y="166"/>
                  </a:cubicBezTo>
                  <a:moveTo>
                    <a:pt x="192" y="170"/>
                  </a:moveTo>
                  <a:cubicBezTo>
                    <a:pt x="192" y="138"/>
                    <a:pt x="186" y="114"/>
                    <a:pt x="174" y="99"/>
                  </a:cubicBezTo>
                  <a:cubicBezTo>
                    <a:pt x="161" y="84"/>
                    <a:pt x="143" y="76"/>
                    <a:pt x="118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1" y="270"/>
                    <a:pt x="91" y="270"/>
                    <a:pt x="91" y="270"/>
                  </a:cubicBezTo>
                  <a:cubicBezTo>
                    <a:pt x="111" y="270"/>
                    <a:pt x="111" y="270"/>
                    <a:pt x="111" y="270"/>
                  </a:cubicBezTo>
                  <a:cubicBezTo>
                    <a:pt x="139" y="270"/>
                    <a:pt x="160" y="262"/>
                    <a:pt x="173" y="245"/>
                  </a:cubicBezTo>
                  <a:cubicBezTo>
                    <a:pt x="186" y="229"/>
                    <a:pt x="192" y="204"/>
                    <a:pt x="192" y="17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0" name="Rectangle 7">
              <a:extLst>
                <a:ext uri="{FF2B5EF4-FFF2-40B4-BE49-F238E27FC236}">
                  <a16:creationId xmlns:a16="http://schemas.microsoft.com/office/drawing/2014/main" id="{71D91093-388F-4FA1-B33A-3B243EB07B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6463" y="404813"/>
              <a:ext cx="74612" cy="303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1" name="Freeform 8">
              <a:extLst>
                <a:ext uri="{FF2B5EF4-FFF2-40B4-BE49-F238E27FC236}">
                  <a16:creationId xmlns:a16="http://schemas.microsoft.com/office/drawing/2014/main" id="{F5AAF1EA-D467-43B4-873F-C0B3B291C2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11238" y="479426"/>
              <a:ext cx="215900" cy="231775"/>
            </a:xfrm>
            <a:custGeom>
              <a:avLst/>
              <a:gdLst>
                <a:gd name="T0" fmla="*/ 252 w 252"/>
                <a:gd name="T1" fmla="*/ 133 h 267"/>
                <a:gd name="T2" fmla="*/ 218 w 252"/>
                <a:gd name="T3" fmla="*/ 232 h 267"/>
                <a:gd name="T4" fmla="*/ 125 w 252"/>
                <a:gd name="T5" fmla="*/ 267 h 267"/>
                <a:gd name="T6" fmla="*/ 34 w 252"/>
                <a:gd name="T7" fmla="*/ 231 h 267"/>
                <a:gd name="T8" fmla="*/ 0 w 252"/>
                <a:gd name="T9" fmla="*/ 133 h 267"/>
                <a:gd name="T10" fmla="*/ 33 w 252"/>
                <a:gd name="T11" fmla="*/ 35 h 267"/>
                <a:gd name="T12" fmla="*/ 127 w 252"/>
                <a:gd name="T13" fmla="*/ 0 h 267"/>
                <a:gd name="T14" fmla="*/ 192 w 252"/>
                <a:gd name="T15" fmla="*/ 16 h 267"/>
                <a:gd name="T16" fmla="*/ 236 w 252"/>
                <a:gd name="T17" fmla="*/ 63 h 267"/>
                <a:gd name="T18" fmla="*/ 252 w 252"/>
                <a:gd name="T19" fmla="*/ 133 h 267"/>
                <a:gd name="T20" fmla="*/ 88 w 252"/>
                <a:gd name="T21" fmla="*/ 133 h 267"/>
                <a:gd name="T22" fmla="*/ 97 w 252"/>
                <a:gd name="T23" fmla="*/ 184 h 267"/>
                <a:gd name="T24" fmla="*/ 126 w 252"/>
                <a:gd name="T25" fmla="*/ 201 h 267"/>
                <a:gd name="T26" fmla="*/ 155 w 252"/>
                <a:gd name="T27" fmla="*/ 184 h 267"/>
                <a:gd name="T28" fmla="*/ 163 w 252"/>
                <a:gd name="T29" fmla="*/ 133 h 267"/>
                <a:gd name="T30" fmla="*/ 155 w 252"/>
                <a:gd name="T31" fmla="*/ 83 h 267"/>
                <a:gd name="T32" fmla="*/ 126 w 252"/>
                <a:gd name="T33" fmla="*/ 66 h 267"/>
                <a:gd name="T34" fmla="*/ 97 w 252"/>
                <a:gd name="T35" fmla="*/ 83 h 267"/>
                <a:gd name="T36" fmla="*/ 88 w 252"/>
                <a:gd name="T37" fmla="*/ 133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2" h="267">
                  <a:moveTo>
                    <a:pt x="252" y="133"/>
                  </a:moveTo>
                  <a:cubicBezTo>
                    <a:pt x="252" y="175"/>
                    <a:pt x="241" y="208"/>
                    <a:pt x="218" y="232"/>
                  </a:cubicBezTo>
                  <a:cubicBezTo>
                    <a:pt x="196" y="256"/>
                    <a:pt x="165" y="267"/>
                    <a:pt x="125" y="267"/>
                  </a:cubicBezTo>
                  <a:cubicBezTo>
                    <a:pt x="87" y="267"/>
                    <a:pt x="56" y="255"/>
                    <a:pt x="34" y="231"/>
                  </a:cubicBezTo>
                  <a:cubicBezTo>
                    <a:pt x="11" y="207"/>
                    <a:pt x="0" y="174"/>
                    <a:pt x="0" y="133"/>
                  </a:cubicBezTo>
                  <a:cubicBezTo>
                    <a:pt x="0" y="91"/>
                    <a:pt x="11" y="58"/>
                    <a:pt x="33" y="35"/>
                  </a:cubicBezTo>
                  <a:cubicBezTo>
                    <a:pt x="55" y="12"/>
                    <a:pt x="86" y="0"/>
                    <a:pt x="127" y="0"/>
                  </a:cubicBezTo>
                  <a:cubicBezTo>
                    <a:pt x="151" y="0"/>
                    <a:pt x="173" y="5"/>
                    <a:pt x="192" y="16"/>
                  </a:cubicBezTo>
                  <a:cubicBezTo>
                    <a:pt x="211" y="27"/>
                    <a:pt x="226" y="42"/>
                    <a:pt x="236" y="63"/>
                  </a:cubicBezTo>
                  <a:cubicBezTo>
                    <a:pt x="247" y="83"/>
                    <a:pt x="252" y="106"/>
                    <a:pt x="252" y="133"/>
                  </a:cubicBezTo>
                  <a:moveTo>
                    <a:pt x="88" y="133"/>
                  </a:moveTo>
                  <a:cubicBezTo>
                    <a:pt x="88" y="155"/>
                    <a:pt x="91" y="172"/>
                    <a:pt x="97" y="184"/>
                  </a:cubicBezTo>
                  <a:cubicBezTo>
                    <a:pt x="103" y="195"/>
                    <a:pt x="112" y="201"/>
                    <a:pt x="126" y="201"/>
                  </a:cubicBezTo>
                  <a:cubicBezTo>
                    <a:pt x="140" y="201"/>
                    <a:pt x="149" y="195"/>
                    <a:pt x="155" y="184"/>
                  </a:cubicBezTo>
                  <a:cubicBezTo>
                    <a:pt x="160" y="172"/>
                    <a:pt x="163" y="155"/>
                    <a:pt x="163" y="133"/>
                  </a:cubicBezTo>
                  <a:cubicBezTo>
                    <a:pt x="163" y="111"/>
                    <a:pt x="160" y="94"/>
                    <a:pt x="155" y="83"/>
                  </a:cubicBezTo>
                  <a:cubicBezTo>
                    <a:pt x="149" y="72"/>
                    <a:pt x="139" y="66"/>
                    <a:pt x="126" y="66"/>
                  </a:cubicBezTo>
                  <a:cubicBezTo>
                    <a:pt x="112" y="66"/>
                    <a:pt x="103" y="72"/>
                    <a:pt x="97" y="83"/>
                  </a:cubicBezTo>
                  <a:cubicBezTo>
                    <a:pt x="91" y="94"/>
                    <a:pt x="88" y="111"/>
                    <a:pt x="88" y="13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2" name="Rectangle 9">
              <a:extLst>
                <a:ext uri="{FF2B5EF4-FFF2-40B4-BE49-F238E27FC236}">
                  <a16:creationId xmlns:a16="http://schemas.microsoft.com/office/drawing/2014/main" id="{22698158-F0A1-4045-A2ED-C346810A21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82601"/>
              <a:ext cx="74612" cy="2254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3" name="Rectangle 10">
              <a:extLst>
                <a:ext uri="{FF2B5EF4-FFF2-40B4-BE49-F238E27FC236}">
                  <a16:creationId xmlns:a16="http://schemas.microsoft.com/office/drawing/2014/main" id="{0B9483C5-6ADF-47BF-BE07-3E4FC95A44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7300" y="404813"/>
              <a:ext cx="74612" cy="508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4" name="Freeform 11">
              <a:extLst>
                <a:ext uri="{FF2B5EF4-FFF2-40B4-BE49-F238E27FC236}">
                  <a16:creationId xmlns:a16="http://schemas.microsoft.com/office/drawing/2014/main" id="{3AE925C6-E33C-4675-A33C-03B2BB9888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2075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0 w 184"/>
                <a:gd name="T7" fmla="*/ 341 h 344"/>
                <a:gd name="T8" fmla="*/ 113 w 184"/>
                <a:gd name="T9" fmla="*/ 344 h 344"/>
                <a:gd name="T10" fmla="*/ 50 w 184"/>
                <a:gd name="T11" fmla="*/ 322 h 344"/>
                <a:gd name="T12" fmla="*/ 30 w 184"/>
                <a:gd name="T13" fmla="*/ 255 h 344"/>
                <a:gd name="T14" fmla="*/ 30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0 w 184"/>
                <a:gd name="T21" fmla="*/ 81 h 344"/>
                <a:gd name="T22" fmla="*/ 30 w 184"/>
                <a:gd name="T23" fmla="*/ 16 h 344"/>
                <a:gd name="T24" fmla="*/ 118 w 184"/>
                <a:gd name="T25" fmla="*/ 0 h 344"/>
                <a:gd name="T26" fmla="*/ 118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8 w 184"/>
                <a:gd name="T33" fmla="*/ 148 h 344"/>
                <a:gd name="T34" fmla="*/ 118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3" y="274"/>
                    <a:pt x="167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2" y="335"/>
                    <a:pt x="161" y="339"/>
                    <a:pt x="150" y="341"/>
                  </a:cubicBezTo>
                  <a:cubicBezTo>
                    <a:pt x="140" y="343"/>
                    <a:pt x="127" y="344"/>
                    <a:pt x="113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0" y="285"/>
                    <a:pt x="30" y="255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0" y="81"/>
                    <a:pt x="30" y="81"/>
                    <a:pt x="30" y="81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81"/>
                    <a:pt x="118" y="81"/>
                    <a:pt x="118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8" y="148"/>
                    <a:pt x="118" y="148"/>
                    <a:pt x="118" y="148"/>
                  </a:cubicBezTo>
                  <a:cubicBezTo>
                    <a:pt x="118" y="249"/>
                    <a:pt x="118" y="249"/>
                    <a:pt x="118" y="249"/>
                  </a:cubicBezTo>
                  <a:cubicBezTo>
                    <a:pt x="118" y="266"/>
                    <a:pt x="126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5" name="Freeform 12">
              <a:extLst>
                <a:ext uri="{FF2B5EF4-FFF2-40B4-BE49-F238E27FC236}">
                  <a16:creationId xmlns:a16="http://schemas.microsoft.com/office/drawing/2014/main" id="{453D22D7-B390-44F8-A141-3714B2B2BC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5113" y="411163"/>
              <a:ext cx="158750" cy="300038"/>
            </a:xfrm>
            <a:custGeom>
              <a:avLst/>
              <a:gdLst>
                <a:gd name="T0" fmla="*/ 142 w 184"/>
                <a:gd name="T1" fmla="*/ 274 h 344"/>
                <a:gd name="T2" fmla="*/ 184 w 184"/>
                <a:gd name="T3" fmla="*/ 265 h 344"/>
                <a:gd name="T4" fmla="*/ 184 w 184"/>
                <a:gd name="T5" fmla="*/ 330 h 344"/>
                <a:gd name="T6" fmla="*/ 151 w 184"/>
                <a:gd name="T7" fmla="*/ 341 h 344"/>
                <a:gd name="T8" fmla="*/ 114 w 184"/>
                <a:gd name="T9" fmla="*/ 344 h 344"/>
                <a:gd name="T10" fmla="*/ 50 w 184"/>
                <a:gd name="T11" fmla="*/ 322 h 344"/>
                <a:gd name="T12" fmla="*/ 31 w 184"/>
                <a:gd name="T13" fmla="*/ 255 h 344"/>
                <a:gd name="T14" fmla="*/ 31 w 184"/>
                <a:gd name="T15" fmla="*/ 148 h 344"/>
                <a:gd name="T16" fmla="*/ 0 w 184"/>
                <a:gd name="T17" fmla="*/ 148 h 344"/>
                <a:gd name="T18" fmla="*/ 0 w 184"/>
                <a:gd name="T19" fmla="*/ 81 h 344"/>
                <a:gd name="T20" fmla="*/ 31 w 184"/>
                <a:gd name="T21" fmla="*/ 81 h 344"/>
                <a:gd name="T22" fmla="*/ 31 w 184"/>
                <a:gd name="T23" fmla="*/ 15 h 344"/>
                <a:gd name="T24" fmla="*/ 119 w 184"/>
                <a:gd name="T25" fmla="*/ 0 h 344"/>
                <a:gd name="T26" fmla="*/ 119 w 184"/>
                <a:gd name="T27" fmla="*/ 81 h 344"/>
                <a:gd name="T28" fmla="*/ 174 w 184"/>
                <a:gd name="T29" fmla="*/ 81 h 344"/>
                <a:gd name="T30" fmla="*/ 174 w 184"/>
                <a:gd name="T31" fmla="*/ 148 h 344"/>
                <a:gd name="T32" fmla="*/ 119 w 184"/>
                <a:gd name="T33" fmla="*/ 148 h 344"/>
                <a:gd name="T34" fmla="*/ 119 w 184"/>
                <a:gd name="T35" fmla="*/ 249 h 344"/>
                <a:gd name="T36" fmla="*/ 142 w 184"/>
                <a:gd name="T37" fmla="*/ 274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4" h="344">
                  <a:moveTo>
                    <a:pt x="142" y="274"/>
                  </a:moveTo>
                  <a:cubicBezTo>
                    <a:pt x="154" y="274"/>
                    <a:pt x="168" y="271"/>
                    <a:pt x="184" y="265"/>
                  </a:cubicBezTo>
                  <a:cubicBezTo>
                    <a:pt x="184" y="330"/>
                    <a:pt x="184" y="330"/>
                    <a:pt x="184" y="330"/>
                  </a:cubicBezTo>
                  <a:cubicBezTo>
                    <a:pt x="173" y="335"/>
                    <a:pt x="161" y="339"/>
                    <a:pt x="151" y="341"/>
                  </a:cubicBezTo>
                  <a:cubicBezTo>
                    <a:pt x="140" y="343"/>
                    <a:pt x="128" y="344"/>
                    <a:pt x="114" y="344"/>
                  </a:cubicBezTo>
                  <a:cubicBezTo>
                    <a:pt x="84" y="344"/>
                    <a:pt x="63" y="337"/>
                    <a:pt x="50" y="322"/>
                  </a:cubicBezTo>
                  <a:cubicBezTo>
                    <a:pt x="37" y="308"/>
                    <a:pt x="31" y="285"/>
                    <a:pt x="31" y="255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119" y="81"/>
                    <a:pt x="119" y="81"/>
                    <a:pt x="119" y="81"/>
                  </a:cubicBezTo>
                  <a:cubicBezTo>
                    <a:pt x="174" y="81"/>
                    <a:pt x="174" y="81"/>
                    <a:pt x="174" y="81"/>
                  </a:cubicBezTo>
                  <a:cubicBezTo>
                    <a:pt x="174" y="148"/>
                    <a:pt x="174" y="148"/>
                    <a:pt x="174" y="148"/>
                  </a:cubicBezTo>
                  <a:cubicBezTo>
                    <a:pt x="119" y="148"/>
                    <a:pt x="119" y="148"/>
                    <a:pt x="119" y="148"/>
                  </a:cubicBezTo>
                  <a:cubicBezTo>
                    <a:pt x="119" y="249"/>
                    <a:pt x="119" y="249"/>
                    <a:pt x="119" y="249"/>
                  </a:cubicBezTo>
                  <a:cubicBezTo>
                    <a:pt x="119" y="266"/>
                    <a:pt x="127" y="274"/>
                    <a:pt x="142" y="27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7FA44D54-0450-4616-A425-A63A3E4C9F3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09738" y="479426"/>
              <a:ext cx="211137" cy="231775"/>
            </a:xfrm>
            <a:custGeom>
              <a:avLst/>
              <a:gdLst>
                <a:gd name="T0" fmla="*/ 213 w 244"/>
                <a:gd name="T1" fmla="*/ 30 h 267"/>
                <a:gd name="T2" fmla="*/ 125 w 244"/>
                <a:gd name="T3" fmla="*/ 0 h 267"/>
                <a:gd name="T4" fmla="*/ 33 w 244"/>
                <a:gd name="T5" fmla="*/ 35 h 267"/>
                <a:gd name="T6" fmla="*/ 0 w 244"/>
                <a:gd name="T7" fmla="*/ 135 h 267"/>
                <a:gd name="T8" fmla="*/ 35 w 244"/>
                <a:gd name="T9" fmla="*/ 233 h 267"/>
                <a:gd name="T10" fmla="*/ 133 w 244"/>
                <a:gd name="T11" fmla="*/ 267 h 267"/>
                <a:gd name="T12" fmla="*/ 185 w 244"/>
                <a:gd name="T13" fmla="*/ 263 h 267"/>
                <a:gd name="T14" fmla="*/ 227 w 244"/>
                <a:gd name="T15" fmla="*/ 249 h 267"/>
                <a:gd name="T16" fmla="*/ 214 w 244"/>
                <a:gd name="T17" fmla="*/ 190 h 267"/>
                <a:gd name="T18" fmla="*/ 186 w 244"/>
                <a:gd name="T19" fmla="*/ 200 h 267"/>
                <a:gd name="T20" fmla="*/ 144 w 244"/>
                <a:gd name="T21" fmla="*/ 204 h 267"/>
                <a:gd name="T22" fmla="*/ 104 w 244"/>
                <a:gd name="T23" fmla="*/ 192 h 267"/>
                <a:gd name="T24" fmla="*/ 88 w 244"/>
                <a:gd name="T25" fmla="*/ 158 h 267"/>
                <a:gd name="T26" fmla="*/ 244 w 244"/>
                <a:gd name="T27" fmla="*/ 158 h 267"/>
                <a:gd name="T28" fmla="*/ 244 w 244"/>
                <a:gd name="T29" fmla="*/ 118 h 267"/>
                <a:gd name="T30" fmla="*/ 213 w 244"/>
                <a:gd name="T31" fmla="*/ 30 h 267"/>
                <a:gd name="T32" fmla="*/ 90 w 244"/>
                <a:gd name="T33" fmla="*/ 102 h 267"/>
                <a:gd name="T34" fmla="*/ 102 w 244"/>
                <a:gd name="T35" fmla="*/ 70 h 267"/>
                <a:gd name="T36" fmla="*/ 128 w 244"/>
                <a:gd name="T37" fmla="*/ 61 h 267"/>
                <a:gd name="T38" fmla="*/ 155 w 244"/>
                <a:gd name="T39" fmla="*/ 72 h 267"/>
                <a:gd name="T40" fmla="*/ 165 w 244"/>
                <a:gd name="T41" fmla="*/ 102 h 267"/>
                <a:gd name="T42" fmla="*/ 90 w 244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4" h="267">
                  <a:moveTo>
                    <a:pt x="213" y="30"/>
                  </a:moveTo>
                  <a:cubicBezTo>
                    <a:pt x="192" y="10"/>
                    <a:pt x="163" y="0"/>
                    <a:pt x="125" y="0"/>
                  </a:cubicBezTo>
                  <a:cubicBezTo>
                    <a:pt x="85" y="0"/>
                    <a:pt x="54" y="12"/>
                    <a:pt x="33" y="35"/>
                  </a:cubicBezTo>
                  <a:cubicBezTo>
                    <a:pt x="11" y="58"/>
                    <a:pt x="0" y="92"/>
                    <a:pt x="0" y="135"/>
                  </a:cubicBezTo>
                  <a:cubicBezTo>
                    <a:pt x="0" y="178"/>
                    <a:pt x="12" y="210"/>
                    <a:pt x="35" y="233"/>
                  </a:cubicBezTo>
                  <a:cubicBezTo>
                    <a:pt x="59" y="256"/>
                    <a:pt x="91" y="267"/>
                    <a:pt x="133" y="267"/>
                  </a:cubicBezTo>
                  <a:cubicBezTo>
                    <a:pt x="153" y="267"/>
                    <a:pt x="171" y="266"/>
                    <a:pt x="185" y="263"/>
                  </a:cubicBezTo>
                  <a:cubicBezTo>
                    <a:pt x="200" y="261"/>
                    <a:pt x="214" y="256"/>
                    <a:pt x="227" y="249"/>
                  </a:cubicBezTo>
                  <a:cubicBezTo>
                    <a:pt x="214" y="190"/>
                    <a:pt x="214" y="190"/>
                    <a:pt x="214" y="190"/>
                  </a:cubicBezTo>
                  <a:cubicBezTo>
                    <a:pt x="204" y="194"/>
                    <a:pt x="195" y="197"/>
                    <a:pt x="186" y="200"/>
                  </a:cubicBezTo>
                  <a:cubicBezTo>
                    <a:pt x="173" y="202"/>
                    <a:pt x="159" y="204"/>
                    <a:pt x="144" y="204"/>
                  </a:cubicBezTo>
                  <a:cubicBezTo>
                    <a:pt x="127" y="204"/>
                    <a:pt x="114" y="200"/>
                    <a:pt x="104" y="192"/>
                  </a:cubicBezTo>
                  <a:cubicBezTo>
                    <a:pt x="94" y="183"/>
                    <a:pt x="89" y="172"/>
                    <a:pt x="88" y="158"/>
                  </a:cubicBezTo>
                  <a:cubicBezTo>
                    <a:pt x="244" y="158"/>
                    <a:pt x="244" y="158"/>
                    <a:pt x="244" y="158"/>
                  </a:cubicBezTo>
                  <a:cubicBezTo>
                    <a:pt x="244" y="118"/>
                    <a:pt x="244" y="118"/>
                    <a:pt x="244" y="118"/>
                  </a:cubicBezTo>
                  <a:cubicBezTo>
                    <a:pt x="244" y="80"/>
                    <a:pt x="234" y="51"/>
                    <a:pt x="213" y="30"/>
                  </a:cubicBezTo>
                  <a:moveTo>
                    <a:pt x="90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9" y="64"/>
                    <a:pt x="118" y="61"/>
                    <a:pt x="128" y="61"/>
                  </a:cubicBezTo>
                  <a:cubicBezTo>
                    <a:pt x="139" y="61"/>
                    <a:pt x="148" y="64"/>
                    <a:pt x="155" y="72"/>
                  </a:cubicBezTo>
                  <a:cubicBezTo>
                    <a:pt x="161" y="79"/>
                    <a:pt x="165" y="89"/>
                    <a:pt x="165" y="102"/>
                  </a:cubicBezTo>
                  <a:lnTo>
                    <a:pt x="9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14">
              <a:extLst>
                <a:ext uri="{FF2B5EF4-FFF2-40B4-BE49-F238E27FC236}">
                  <a16:creationId xmlns:a16="http://schemas.microsoft.com/office/drawing/2014/main" id="{B4325408-13E9-456B-95B6-A8931ABFFC0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8338" y="479426"/>
              <a:ext cx="209550" cy="231775"/>
            </a:xfrm>
            <a:custGeom>
              <a:avLst/>
              <a:gdLst>
                <a:gd name="T0" fmla="*/ 212 w 243"/>
                <a:gd name="T1" fmla="*/ 30 h 267"/>
                <a:gd name="T2" fmla="*/ 124 w 243"/>
                <a:gd name="T3" fmla="*/ 0 h 267"/>
                <a:gd name="T4" fmla="*/ 32 w 243"/>
                <a:gd name="T5" fmla="*/ 35 h 267"/>
                <a:gd name="T6" fmla="*/ 0 w 243"/>
                <a:gd name="T7" fmla="*/ 135 h 267"/>
                <a:gd name="T8" fmla="*/ 35 w 243"/>
                <a:gd name="T9" fmla="*/ 233 h 267"/>
                <a:gd name="T10" fmla="*/ 132 w 243"/>
                <a:gd name="T11" fmla="*/ 267 h 267"/>
                <a:gd name="T12" fmla="*/ 184 w 243"/>
                <a:gd name="T13" fmla="*/ 263 h 267"/>
                <a:gd name="T14" fmla="*/ 227 w 243"/>
                <a:gd name="T15" fmla="*/ 249 h 267"/>
                <a:gd name="T16" fmla="*/ 213 w 243"/>
                <a:gd name="T17" fmla="*/ 190 h 267"/>
                <a:gd name="T18" fmla="*/ 185 w 243"/>
                <a:gd name="T19" fmla="*/ 200 h 267"/>
                <a:gd name="T20" fmla="*/ 143 w 243"/>
                <a:gd name="T21" fmla="*/ 204 h 267"/>
                <a:gd name="T22" fmla="*/ 103 w 243"/>
                <a:gd name="T23" fmla="*/ 192 h 267"/>
                <a:gd name="T24" fmla="*/ 88 w 243"/>
                <a:gd name="T25" fmla="*/ 158 h 267"/>
                <a:gd name="T26" fmla="*/ 243 w 243"/>
                <a:gd name="T27" fmla="*/ 158 h 267"/>
                <a:gd name="T28" fmla="*/ 243 w 243"/>
                <a:gd name="T29" fmla="*/ 118 h 267"/>
                <a:gd name="T30" fmla="*/ 212 w 243"/>
                <a:gd name="T31" fmla="*/ 30 h 267"/>
                <a:gd name="T32" fmla="*/ 89 w 243"/>
                <a:gd name="T33" fmla="*/ 102 h 267"/>
                <a:gd name="T34" fmla="*/ 102 w 243"/>
                <a:gd name="T35" fmla="*/ 70 h 267"/>
                <a:gd name="T36" fmla="*/ 127 w 243"/>
                <a:gd name="T37" fmla="*/ 61 h 267"/>
                <a:gd name="T38" fmla="*/ 154 w 243"/>
                <a:gd name="T39" fmla="*/ 72 h 267"/>
                <a:gd name="T40" fmla="*/ 164 w 243"/>
                <a:gd name="T41" fmla="*/ 102 h 267"/>
                <a:gd name="T42" fmla="*/ 89 w 243"/>
                <a:gd name="T43" fmla="*/ 102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43" h="267">
                  <a:moveTo>
                    <a:pt x="212" y="30"/>
                  </a:moveTo>
                  <a:cubicBezTo>
                    <a:pt x="191" y="10"/>
                    <a:pt x="162" y="0"/>
                    <a:pt x="124" y="0"/>
                  </a:cubicBezTo>
                  <a:cubicBezTo>
                    <a:pt x="84" y="0"/>
                    <a:pt x="53" y="12"/>
                    <a:pt x="32" y="35"/>
                  </a:cubicBezTo>
                  <a:cubicBezTo>
                    <a:pt x="10" y="58"/>
                    <a:pt x="0" y="92"/>
                    <a:pt x="0" y="135"/>
                  </a:cubicBezTo>
                  <a:cubicBezTo>
                    <a:pt x="0" y="178"/>
                    <a:pt x="11" y="210"/>
                    <a:pt x="35" y="233"/>
                  </a:cubicBezTo>
                  <a:cubicBezTo>
                    <a:pt x="58" y="256"/>
                    <a:pt x="90" y="267"/>
                    <a:pt x="132" y="267"/>
                  </a:cubicBezTo>
                  <a:cubicBezTo>
                    <a:pt x="153" y="267"/>
                    <a:pt x="170" y="266"/>
                    <a:pt x="184" y="263"/>
                  </a:cubicBezTo>
                  <a:cubicBezTo>
                    <a:pt x="199" y="261"/>
                    <a:pt x="213" y="256"/>
                    <a:pt x="227" y="249"/>
                  </a:cubicBezTo>
                  <a:cubicBezTo>
                    <a:pt x="213" y="190"/>
                    <a:pt x="213" y="190"/>
                    <a:pt x="213" y="190"/>
                  </a:cubicBezTo>
                  <a:cubicBezTo>
                    <a:pt x="203" y="194"/>
                    <a:pt x="194" y="197"/>
                    <a:pt x="185" y="200"/>
                  </a:cubicBezTo>
                  <a:cubicBezTo>
                    <a:pt x="172" y="202"/>
                    <a:pt x="158" y="204"/>
                    <a:pt x="143" y="204"/>
                  </a:cubicBezTo>
                  <a:cubicBezTo>
                    <a:pt x="126" y="204"/>
                    <a:pt x="113" y="200"/>
                    <a:pt x="103" y="192"/>
                  </a:cubicBezTo>
                  <a:cubicBezTo>
                    <a:pt x="93" y="183"/>
                    <a:pt x="88" y="172"/>
                    <a:pt x="88" y="158"/>
                  </a:cubicBezTo>
                  <a:cubicBezTo>
                    <a:pt x="243" y="158"/>
                    <a:pt x="243" y="158"/>
                    <a:pt x="243" y="158"/>
                  </a:cubicBezTo>
                  <a:cubicBezTo>
                    <a:pt x="243" y="118"/>
                    <a:pt x="243" y="118"/>
                    <a:pt x="243" y="118"/>
                  </a:cubicBezTo>
                  <a:cubicBezTo>
                    <a:pt x="243" y="80"/>
                    <a:pt x="233" y="51"/>
                    <a:pt x="212" y="30"/>
                  </a:cubicBezTo>
                  <a:moveTo>
                    <a:pt x="89" y="102"/>
                  </a:moveTo>
                  <a:cubicBezTo>
                    <a:pt x="91" y="87"/>
                    <a:pt x="95" y="77"/>
                    <a:pt x="102" y="70"/>
                  </a:cubicBezTo>
                  <a:cubicBezTo>
                    <a:pt x="108" y="64"/>
                    <a:pt x="117" y="61"/>
                    <a:pt x="127" y="61"/>
                  </a:cubicBezTo>
                  <a:cubicBezTo>
                    <a:pt x="138" y="61"/>
                    <a:pt x="147" y="64"/>
                    <a:pt x="154" y="72"/>
                  </a:cubicBezTo>
                  <a:cubicBezTo>
                    <a:pt x="160" y="79"/>
                    <a:pt x="164" y="89"/>
                    <a:pt x="164" y="102"/>
                  </a:cubicBezTo>
                  <a:lnTo>
                    <a:pt x="89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800" baseline="0" noProof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pic>
        <p:nvPicPr>
          <p:cNvPr id="38" name="그림 45">
            <a:extLst>
              <a:ext uri="{FF2B5EF4-FFF2-40B4-BE49-F238E27FC236}">
                <a16:creationId xmlns:a16="http://schemas.microsoft.com/office/drawing/2014/main" id="{33289ECF-9FBD-48BC-882A-E6049F97D09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997" y="6406683"/>
            <a:ext cx="1458353" cy="261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811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.bin"/><Relationship Id="rId3" Type="http://schemas.openxmlformats.org/officeDocument/2006/relationships/slideLayout" Target="../slideLayouts/slideLayout3.xml"/><Relationship Id="rId7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ct 5" hidden="1"/>
          <p:cNvGraphicFramePr>
            <a:graphicFrameLocks noChangeAspect="1"/>
          </p:cNvGraphicFramePr>
          <p:nvPr userDrawn="1"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562505353"/>
              </p:ext>
            </p:extLst>
          </p:nvPr>
        </p:nvGraphicFramePr>
        <p:xfrm>
          <a:off x="1722" y="2120"/>
          <a:ext cx="1720" cy="211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8" imgW="499" imgH="499" progId="TCLayout.ActiveDocument.1">
                  <p:embed/>
                </p:oleObj>
              </mc:Choice>
              <mc:Fallback>
                <p:oleObj name="think-cell Slide" r:id="rId8" imgW="499" imgH="499" progId="TCLayout.ActiveDocument.1">
                  <p:embed/>
                  <p:pic>
                    <p:nvPicPr>
                      <p:cNvPr id="6" name="Object 5" hidden="1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1722" y="2120"/>
                        <a:ext cx="1720" cy="211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 hidden="1"/>
          <p:cNvSpPr/>
          <p:nvPr userDrawn="1">
            <p:custDataLst>
              <p:tags r:id="rId7"/>
            </p:custDataLst>
          </p:nvPr>
        </p:nvSpPr>
        <p:spPr bwMode="auto">
          <a:xfrm>
            <a:off x="2" y="4"/>
            <a:ext cx="171980" cy="211667"/>
          </a:xfrm>
          <a:prstGeom prst="rect">
            <a:avLst/>
          </a:prstGeom>
          <a:solidFill>
            <a:schemeClr val="tx2"/>
          </a:solidFill>
          <a:ln w="9525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395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altLang="ko-KR" sz="28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Segoe UI" panose="020B0502040204020203" pitchFamily="34" charset="0"/>
              <a:ea typeface="+mj-ea"/>
              <a:cs typeface="+mj-cs"/>
              <a:sym typeface="Segoe UI" panose="020B0502040204020203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650" y="243840"/>
            <a:ext cx="9410700" cy="366254"/>
          </a:xfrm>
          <a:prstGeom prst="rect">
            <a:avLst/>
          </a:prstGeom>
        </p:spPr>
        <p:txBody>
          <a:bodyPr vert="horz" lIns="0" tIns="0" rIns="0" bIns="0" rtlCol="0" anchor="t">
            <a:spAutoFit/>
          </a:bodyPr>
          <a:lstStyle/>
          <a:p>
            <a:r>
              <a:rPr lang="en-US" dirty="0"/>
              <a:t>Click to edit title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"/>
          </p:nvPr>
        </p:nvSpPr>
        <p:spPr>
          <a:xfrm>
            <a:off x="247650" y="1414275"/>
            <a:ext cx="9410700" cy="125778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grpSp>
        <p:nvGrpSpPr>
          <p:cNvPr id="7" name="그룹 6">
            <a:extLst>
              <a:ext uri="{FF2B5EF4-FFF2-40B4-BE49-F238E27FC236}">
                <a16:creationId xmlns:a16="http://schemas.microsoft.com/office/drawing/2014/main" id="{BC76FC66-B972-4125-94BE-80DBFF55A578}"/>
              </a:ext>
            </a:extLst>
          </p:cNvPr>
          <p:cNvGrpSpPr/>
          <p:nvPr userDrawn="1"/>
        </p:nvGrpSpPr>
        <p:grpSpPr>
          <a:xfrm>
            <a:off x="-1581151" y="1652678"/>
            <a:ext cx="1240259" cy="3630020"/>
            <a:chOff x="-1581151" y="1652678"/>
            <a:chExt cx="1240259" cy="363002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85C908F1-BC99-44FC-AE22-6691DBED1D68}"/>
                </a:ext>
              </a:extLst>
            </p:cNvPr>
            <p:cNvSpPr/>
            <p:nvPr userDrawn="1"/>
          </p:nvSpPr>
          <p:spPr>
            <a:xfrm>
              <a:off x="-1581151" y="2887982"/>
              <a:ext cx="1240259" cy="541758"/>
            </a:xfrm>
            <a:prstGeom prst="rect">
              <a:avLst/>
            </a:prstGeom>
            <a:solidFill>
              <a:srgbClr val="84888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200" b="1" dirty="0">
                  <a:latin typeface="+mn-ea"/>
                </a:rPr>
                <a:t>132, 136, 139</a:t>
              </a:r>
              <a:endParaRPr lang="ko-KR" altLang="en-US" sz="1200" b="1" dirty="0">
                <a:latin typeface="+mn-ea"/>
              </a:endParaRPr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D34EAC6F-3C32-4C51-90AF-82E2CD765989}"/>
                </a:ext>
              </a:extLst>
            </p:cNvPr>
            <p:cNvSpPr/>
            <p:nvPr userDrawn="1"/>
          </p:nvSpPr>
          <p:spPr>
            <a:xfrm>
              <a:off x="-1581151" y="1652678"/>
              <a:ext cx="1240259" cy="541758"/>
            </a:xfrm>
            <a:prstGeom prst="rect">
              <a:avLst/>
            </a:prstGeom>
            <a:solidFill>
              <a:srgbClr val="043B72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4, 59, 114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4D11B428-A6F8-40DA-A107-F6368E7EABB7}"/>
                </a:ext>
              </a:extLst>
            </p:cNvPr>
            <p:cNvSpPr/>
            <p:nvPr userDrawn="1"/>
          </p:nvSpPr>
          <p:spPr>
            <a:xfrm>
              <a:off x="-1581151" y="3505634"/>
              <a:ext cx="1240259" cy="541758"/>
            </a:xfrm>
            <a:prstGeom prst="rect">
              <a:avLst/>
            </a:prstGeom>
            <a:solidFill>
              <a:srgbClr val="00A9CE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0, 169, 206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B26F2C7B-38B3-410E-818D-978BC9645389}"/>
                </a:ext>
              </a:extLst>
            </p:cNvPr>
            <p:cNvSpPr/>
            <p:nvPr userDrawn="1"/>
          </p:nvSpPr>
          <p:spPr>
            <a:xfrm>
              <a:off x="-1581151" y="2270330"/>
              <a:ext cx="1240259" cy="541758"/>
            </a:xfrm>
            <a:prstGeom prst="rect">
              <a:avLst/>
            </a:prstGeom>
            <a:solidFill>
              <a:srgbClr val="F58220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245, 130 32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18E89266-2D80-483D-B8AD-31FB47FB16D6}"/>
                </a:ext>
              </a:extLst>
            </p:cNvPr>
            <p:cNvSpPr/>
            <p:nvPr userDrawn="1"/>
          </p:nvSpPr>
          <p:spPr>
            <a:xfrm>
              <a:off x="-1581151" y="4123286"/>
              <a:ext cx="1240259" cy="541758"/>
            </a:xfrm>
            <a:prstGeom prst="rect">
              <a:avLst/>
            </a:prstGeom>
            <a:solidFill>
              <a:srgbClr val="8DC8E8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141, 200, 232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DBE2177B-9D74-4828-A098-C64E1E93C633}"/>
                </a:ext>
              </a:extLst>
            </p:cNvPr>
            <p:cNvSpPr/>
            <p:nvPr userDrawn="1"/>
          </p:nvSpPr>
          <p:spPr>
            <a:xfrm>
              <a:off x="-1581151" y="4740940"/>
              <a:ext cx="1240259" cy="541758"/>
            </a:xfrm>
            <a:prstGeom prst="rect">
              <a:avLst/>
            </a:prstGeom>
            <a:solidFill>
              <a:srgbClr val="485D5B"/>
            </a:solidFill>
            <a:ln w="698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 eaLnBrk="0" hangingPunct="0">
                <a:buClr>
                  <a:srgbClr val="2184A7"/>
                </a:buClr>
                <a:buSzPct val="90000"/>
              </a:pPr>
              <a:r>
                <a:rPr lang="en-US" altLang="ko-KR" sz="1200" b="1" kern="0" spc="-100" dirty="0">
                  <a:gradFill>
                    <a:gsLst>
                      <a:gs pos="0">
                        <a:prstClr val="white"/>
                      </a:gs>
                      <a:gs pos="100000">
                        <a:prstClr val="white"/>
                      </a:gs>
                    </a:gsLst>
                    <a:lin ang="5400000" scaled="0"/>
                  </a:gradFill>
                  <a:latin typeface="+mn-ea"/>
                </a:rPr>
                <a:t>72, 93, 91</a:t>
              </a:r>
              <a:endParaRPr lang="ko-KR" altLang="en-US" sz="1200" b="1" kern="0" spc="-100" dirty="0">
                <a:gradFill>
                  <a:gsLst>
                    <a:gs pos="0">
                      <a:prstClr val="white"/>
                    </a:gs>
                    <a:gs pos="100000">
                      <a:prstClr val="white"/>
                    </a:gs>
                  </a:gsLst>
                  <a:lin ang="5400000" scaled="0"/>
                </a:gradFill>
                <a:latin typeface="+mn-ea"/>
              </a:endParaRPr>
            </a:p>
          </p:txBody>
        </p:sp>
      </p:grp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B87385B-DFF4-4EAF-8754-2033125448AF}"/>
              </a:ext>
            </a:extLst>
          </p:cNvPr>
          <p:cNvSpPr/>
          <p:nvPr userDrawn="1"/>
        </p:nvSpPr>
        <p:spPr>
          <a:xfrm>
            <a:off x="-1581151" y="1072972"/>
            <a:ext cx="1240259" cy="541758"/>
          </a:xfrm>
          <a:prstGeom prst="rect">
            <a:avLst/>
          </a:prstGeom>
          <a:noFill/>
          <a:ln w="12700">
            <a:solidFill>
              <a:srgbClr val="043B7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 eaLnBrk="0" hangingPunct="0">
              <a:buClr>
                <a:srgbClr val="2184A7"/>
              </a:buClr>
              <a:buSzPct val="90000"/>
            </a:pPr>
            <a:r>
              <a:rPr lang="ko-KR" altLang="en-US" sz="1200" b="1" kern="0" spc="-100" dirty="0" err="1">
                <a:solidFill>
                  <a:schemeClr val="tx1"/>
                </a:solidFill>
                <a:latin typeface="+mn-ea"/>
              </a:rPr>
              <a:t>미래에셋</a:t>
            </a:r>
            <a:endParaRPr lang="en-US" altLang="ko-KR" sz="1200" b="1" kern="0" spc="-100" dirty="0">
              <a:solidFill>
                <a:schemeClr val="tx1"/>
              </a:solidFill>
              <a:latin typeface="+mn-ea"/>
            </a:endParaRPr>
          </a:p>
          <a:p>
            <a:pPr algn="ctr" eaLnBrk="0" hangingPunct="0">
              <a:buClr>
                <a:srgbClr val="2184A7"/>
              </a:buClr>
              <a:buSzPct val="90000"/>
            </a:pPr>
            <a:r>
              <a:rPr lang="ko-KR" altLang="en-US" sz="1200" b="1" kern="0" spc="-100" dirty="0">
                <a:solidFill>
                  <a:schemeClr val="tx1"/>
                </a:solidFill>
                <a:latin typeface="+mn-ea"/>
              </a:rPr>
              <a:t>표준색상</a:t>
            </a:r>
          </a:p>
        </p:txBody>
      </p:sp>
    </p:spTree>
    <p:extLst>
      <p:ext uri="{BB962C8B-B14F-4D97-AF65-F5344CB8AC3E}">
        <p14:creationId xmlns:p14="http://schemas.microsoft.com/office/powerpoint/2010/main" val="3602311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5" r:id="rId2"/>
    <p:sldLayoutId id="2147483741" r:id="rId3"/>
    <p:sldLayoutId id="2147483737" r:id="rId4"/>
  </p:sldLayoutIdLst>
  <p:txStyles>
    <p:titleStyle>
      <a:lvl1pPr algn="l" defTabSz="914395" rtl="0" eaLnBrk="1" latinLnBrk="0" hangingPunct="1">
        <a:lnSpc>
          <a:spcPct val="85000"/>
        </a:lnSpc>
        <a:spcBef>
          <a:spcPct val="0"/>
        </a:spcBef>
        <a:buNone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01167" indent="-201167" algn="l" defTabSz="91439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1800" kern="1200" smtClean="0">
          <a:solidFill>
            <a:schemeClr val="bg2"/>
          </a:solidFill>
          <a:latin typeface="+mn-lt"/>
          <a:ea typeface="+mn-ea"/>
          <a:cs typeface="+mn-cs"/>
        </a:defRPr>
      </a:lvl1pPr>
      <a:lvl2pPr marL="460372" indent="-230187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–"/>
        <a:defRPr lang="en-US" sz="1600" kern="1200" smtClean="0">
          <a:solidFill>
            <a:schemeClr val="bg2"/>
          </a:solidFill>
          <a:latin typeface="+mn-lt"/>
          <a:ea typeface="+mn-ea"/>
          <a:cs typeface="+mn-cs"/>
        </a:defRPr>
      </a:lvl2pPr>
      <a:lvl3pPr marL="658364" indent="-174624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3pPr>
      <a:lvl4pPr marL="914395" indent="-227012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–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4pPr>
      <a:lvl5pPr marL="1097273" indent="-174624" algn="l" defTabSz="914395" rtl="0" eaLnBrk="1" latinLnBrk="0" hangingPunct="1">
        <a:lnSpc>
          <a:spcPct val="90000"/>
        </a:lnSpc>
        <a:spcBef>
          <a:spcPts val="400"/>
        </a:spcBef>
        <a:buFont typeface="Arial" panose="020B0604020202020204" pitchFamily="34" charset="0"/>
        <a:buChar char="•"/>
        <a:defRPr lang="en-US" sz="1400" kern="1200" smtClean="0">
          <a:solidFill>
            <a:schemeClr val="bg2"/>
          </a:solidFill>
          <a:latin typeface="+mn-lt"/>
          <a:ea typeface="+mn-ea"/>
          <a:cs typeface="+mn-cs"/>
        </a:defRPr>
      </a:lvl5pPr>
      <a:lvl6pPr marL="2514585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80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77" indent="-228598" algn="l" defTabSz="914395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8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92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8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87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85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81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79" algn="l" defTabSz="9143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9DCB006-EEF7-41A7-BB3F-1EA015A96B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6161" y="247657"/>
            <a:ext cx="9281035" cy="191206"/>
          </a:xfrm>
        </p:spPr>
        <p:txBody>
          <a:bodyPr/>
          <a:lstStyle/>
          <a:p>
            <a:r>
              <a:rPr lang="en-US" altLang="ko-KR" dirty="0">
                <a:latin typeface="바탕" panose="02030600000101010101" pitchFamily="18" charset="-127"/>
                <a:ea typeface="바탕" panose="02030600000101010101" pitchFamily="18" charset="-127"/>
              </a:rPr>
              <a:t>Ⅲ</a:t>
            </a:r>
            <a:r>
              <a:rPr lang="en-US" altLang="ko-KR" dirty="0"/>
              <a:t>. Why </a:t>
            </a:r>
            <a:r>
              <a:rPr lang="ko-KR" altLang="en-US" dirty="0"/>
              <a:t>클라우드 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203A811F-D6D7-479B-BFB9-339286BDA4D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6161" y="510141"/>
            <a:ext cx="9281035" cy="307777"/>
          </a:xfrm>
        </p:spPr>
        <p:txBody>
          <a:bodyPr/>
          <a:lstStyle/>
          <a:p>
            <a:r>
              <a:rPr lang="ko-KR" altLang="en-US" dirty="0"/>
              <a:t>차세대를 클라우드로 해야 하는 이유 </a:t>
            </a:r>
            <a:r>
              <a:rPr lang="en-US" altLang="ko-KR" dirty="0"/>
              <a:t>– </a:t>
            </a:r>
            <a:r>
              <a:rPr lang="ko-KR" altLang="en-US" dirty="0">
                <a:solidFill>
                  <a:srgbClr val="FFC000"/>
                </a:solidFill>
              </a:rPr>
              <a:t>구현</a:t>
            </a:r>
            <a:r>
              <a:rPr lang="ko-KR" altLang="en-US" dirty="0"/>
              <a:t>의 관점  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4F88E8B-5936-4A37-BC7A-BC3149635ECD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C4430064-D7E4-02D1-5A72-6299232BCC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131" y="2397712"/>
            <a:ext cx="2730136" cy="2730136"/>
          </a:xfrm>
          <a:prstGeom prst="rect">
            <a:avLst/>
          </a:prstGeom>
        </p:spPr>
      </p:pic>
      <p:sp>
        <p:nvSpPr>
          <p:cNvPr id="7" name="설명선: 선(강조선) 6">
            <a:extLst>
              <a:ext uri="{FF2B5EF4-FFF2-40B4-BE49-F238E27FC236}">
                <a16:creationId xmlns:a16="http://schemas.microsoft.com/office/drawing/2014/main" id="{D67A91A4-9FA1-C828-BC30-1CB7E7D93093}"/>
              </a:ext>
            </a:extLst>
          </p:cNvPr>
          <p:cNvSpPr/>
          <p:nvPr/>
        </p:nvSpPr>
        <p:spPr bwMode="auto">
          <a:xfrm>
            <a:off x="6217920" y="2055223"/>
            <a:ext cx="1323703" cy="513806"/>
          </a:xfrm>
          <a:prstGeom prst="accentCallout1">
            <a:avLst>
              <a:gd name="adj1" fmla="val 18750"/>
              <a:gd name="adj2" fmla="val -8333"/>
              <a:gd name="adj3" fmla="val 178314"/>
              <a:gd name="adj4" fmla="val -35043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lnSpc>
                <a:spcPct val="90000"/>
              </a:lnSpc>
              <a:spcBef>
                <a:spcPts val="600"/>
              </a:spcBef>
            </a:pPr>
            <a:r>
              <a:rPr lang="ko-KR" altLang="en-US" sz="1100" b="1" dirty="0"/>
              <a:t>인프라 가상화 </a:t>
            </a:r>
            <a:endParaRPr lang="en-US" altLang="ko-KR" sz="1100" b="1" dirty="0"/>
          </a:p>
          <a:p>
            <a:pPr defTabSz="914400" eaLnBrk="0" fontAlgn="base" hangingPunct="0">
              <a:lnSpc>
                <a:spcPct val="90000"/>
              </a:lnSpc>
              <a:spcBef>
                <a:spcPts val="600"/>
              </a:spcBef>
            </a:pPr>
            <a:r>
              <a:rPr lang="en-US" altLang="ko-KR" sz="1100" b="1" dirty="0"/>
              <a:t>IaaS </a:t>
            </a:r>
            <a:r>
              <a:rPr lang="ko-KR" altLang="en-US" sz="1100" b="1" dirty="0"/>
              <a:t>환경  </a:t>
            </a:r>
          </a:p>
        </p:txBody>
      </p:sp>
      <p:sp>
        <p:nvSpPr>
          <p:cNvPr id="8" name="설명선: 선(강조선) 7">
            <a:extLst>
              <a:ext uri="{FF2B5EF4-FFF2-40B4-BE49-F238E27FC236}">
                <a16:creationId xmlns:a16="http://schemas.microsoft.com/office/drawing/2014/main" id="{984589D9-82DE-2BA9-1C9C-0EFD6C8C17DE}"/>
              </a:ext>
            </a:extLst>
          </p:cNvPr>
          <p:cNvSpPr/>
          <p:nvPr/>
        </p:nvSpPr>
        <p:spPr bwMode="auto">
          <a:xfrm>
            <a:off x="2083526" y="2312126"/>
            <a:ext cx="1323703" cy="513806"/>
          </a:xfrm>
          <a:prstGeom prst="accentCallout1">
            <a:avLst>
              <a:gd name="adj1" fmla="val 34004"/>
              <a:gd name="adj2" fmla="val 75878"/>
              <a:gd name="adj3" fmla="val 191874"/>
              <a:gd name="adj4" fmla="val 151141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lnSpc>
                <a:spcPct val="90000"/>
              </a:lnSpc>
              <a:spcBef>
                <a:spcPts val="600"/>
              </a:spcBef>
            </a:pPr>
            <a:r>
              <a:rPr lang="ko-KR" altLang="en-US" sz="1100" b="1" dirty="0"/>
              <a:t>컨테이너 운영 환경</a:t>
            </a:r>
            <a:endParaRPr lang="en-US" altLang="ko-KR" sz="1100" b="1" dirty="0"/>
          </a:p>
          <a:p>
            <a:pPr defTabSz="914400" eaLnBrk="0" fontAlgn="base" hangingPunct="0">
              <a:lnSpc>
                <a:spcPct val="90000"/>
              </a:lnSpc>
              <a:spcBef>
                <a:spcPts val="600"/>
              </a:spcBef>
            </a:pPr>
            <a:r>
              <a:rPr lang="en-US" altLang="ko-KR" sz="1100" b="1" dirty="0"/>
              <a:t>PaaS </a:t>
            </a:r>
            <a:r>
              <a:rPr lang="ko-KR" altLang="en-US" sz="1100" b="1" dirty="0"/>
              <a:t>환경 </a:t>
            </a:r>
          </a:p>
        </p:txBody>
      </p:sp>
      <p:sp>
        <p:nvSpPr>
          <p:cNvPr id="9" name="설명선: 선(강조선) 8">
            <a:extLst>
              <a:ext uri="{FF2B5EF4-FFF2-40B4-BE49-F238E27FC236}">
                <a16:creationId xmlns:a16="http://schemas.microsoft.com/office/drawing/2014/main" id="{C5485523-BA48-1597-DCD3-9510CE79CDE0}"/>
              </a:ext>
            </a:extLst>
          </p:cNvPr>
          <p:cNvSpPr/>
          <p:nvPr/>
        </p:nvSpPr>
        <p:spPr bwMode="auto">
          <a:xfrm>
            <a:off x="2083526" y="4160740"/>
            <a:ext cx="1323703" cy="513806"/>
          </a:xfrm>
          <a:prstGeom prst="accentCallout1">
            <a:avLst>
              <a:gd name="adj1" fmla="val 34004"/>
              <a:gd name="adj2" fmla="val 75878"/>
              <a:gd name="adj3" fmla="val -65753"/>
              <a:gd name="adj4" fmla="val 19851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Biz</a:t>
            </a:r>
            <a:r>
              <a:rPr kumimoji="0" lang="ko-KR" altLang="en-US" sz="11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  <a:endParaRPr kumimoji="0" lang="en-US" altLang="ko-KR" sz="1100" b="1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  <a:p>
            <a:pPr marL="0" marR="0" indent="0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Container</a:t>
            </a:r>
            <a:r>
              <a:rPr kumimoji="0" lang="ko-KR" altLang="en-US" sz="11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 </a:t>
            </a:r>
          </a:p>
        </p:txBody>
      </p:sp>
      <p:sp>
        <p:nvSpPr>
          <p:cNvPr id="10" name="설명선: 선(강조선) 9">
            <a:extLst>
              <a:ext uri="{FF2B5EF4-FFF2-40B4-BE49-F238E27FC236}">
                <a16:creationId xmlns:a16="http://schemas.microsoft.com/office/drawing/2014/main" id="{C6D22E41-F8EF-6951-EC7A-2541DC7B4004}"/>
              </a:ext>
            </a:extLst>
          </p:cNvPr>
          <p:cNvSpPr/>
          <p:nvPr/>
        </p:nvSpPr>
        <p:spPr bwMode="auto">
          <a:xfrm>
            <a:off x="6213564" y="3429000"/>
            <a:ext cx="1458687" cy="513806"/>
          </a:xfrm>
          <a:prstGeom prst="accentCallout1">
            <a:avLst>
              <a:gd name="adj1" fmla="val 54343"/>
              <a:gd name="adj2" fmla="val -1754"/>
              <a:gd name="adj3" fmla="val 100348"/>
              <a:gd name="adj4" fmla="val -7649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0" fontAlgn="base" latinLnBrk="0" hangingPunct="0">
              <a:lnSpc>
                <a:spcPct val="900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effectLst/>
                <a:latin typeface="+mn-lt"/>
              </a:rPr>
              <a:t>Container</a:t>
            </a:r>
            <a:r>
              <a:rPr lang="ko-KR" altLang="en-US" sz="1100" b="1" dirty="0"/>
              <a:t> </a:t>
            </a:r>
            <a:r>
              <a:rPr lang="en-US" altLang="ko-KR" sz="1100" b="1" dirty="0"/>
              <a:t>Deploy or Scale Out</a:t>
            </a:r>
            <a:endParaRPr kumimoji="0" lang="ko-KR" altLang="en-US" sz="1100" b="1" i="0" u="none" strike="noStrike" cap="none" normalizeH="0" baseline="0" dirty="0">
              <a:ln>
                <a:noFill/>
              </a:ln>
              <a:effectLst/>
              <a:latin typeface="+mn-lt"/>
            </a:endParaRPr>
          </a:p>
        </p:txBody>
      </p:sp>
      <p:sp>
        <p:nvSpPr>
          <p:cNvPr id="11" name="설명선: 선(강조선) 10">
            <a:extLst>
              <a:ext uri="{FF2B5EF4-FFF2-40B4-BE49-F238E27FC236}">
                <a16:creationId xmlns:a16="http://schemas.microsoft.com/office/drawing/2014/main" id="{902F4E6E-5028-936D-E761-45A5FF89E431}"/>
              </a:ext>
            </a:extLst>
          </p:cNvPr>
          <p:cNvSpPr/>
          <p:nvPr/>
        </p:nvSpPr>
        <p:spPr bwMode="auto">
          <a:xfrm>
            <a:off x="4791890" y="1620356"/>
            <a:ext cx="1221377" cy="513806"/>
          </a:xfrm>
          <a:prstGeom prst="accentCallout1">
            <a:avLst>
              <a:gd name="adj1" fmla="val 18750"/>
              <a:gd name="adj2" fmla="val -8333"/>
              <a:gd name="adj3" fmla="val 174924"/>
              <a:gd name="adj4" fmla="val -48590"/>
            </a:avLst>
          </a:prstGeom>
          <a:noFill/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lnSpc>
                <a:spcPct val="90000"/>
              </a:lnSpc>
              <a:spcBef>
                <a:spcPts val="600"/>
              </a:spcBef>
            </a:pPr>
            <a:r>
              <a:rPr lang="ko-KR" altLang="en-US" sz="1100" b="1" dirty="0"/>
              <a:t>물리</a:t>
            </a:r>
            <a:r>
              <a:rPr lang="en-US" altLang="ko-KR" sz="1100" b="1" dirty="0"/>
              <a:t> </a:t>
            </a:r>
            <a:r>
              <a:rPr lang="ko-KR" altLang="en-US" sz="1100" b="1" dirty="0"/>
              <a:t>인프라</a:t>
            </a:r>
          </a:p>
        </p:txBody>
      </p:sp>
    </p:spTree>
    <p:extLst>
      <p:ext uri="{BB962C8B-B14F-4D97-AF65-F5344CB8AC3E}">
        <p14:creationId xmlns:p14="http://schemas.microsoft.com/office/powerpoint/2010/main" val="6941321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7037&quot;&gt;&lt;version val=&quot;3079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yearfmt&gt;&lt;begin val=&quot;0&quot;/&gt;&lt;end val=&quot;4&quot;/&gt;&lt;/m_yearfmt&gt;&lt;/m_precDefaultWeek&gt;&lt;m_precDefaultDay&gt;&lt;m_yearfmt&gt;&lt;begin val=&quot;0&quot;/&gt;&lt;end val=&quot;4&quot;/&gt;&lt;/m_yearfmt&gt;&lt;/m_precDefaultDay&gt;&lt;m_mruColor&gt;&lt;m_vecMRU length=&quot;1&quot;&gt;&lt;elem m_fUsage=&quot;2.70999999999999996447E+00&quot;&gt;&lt;m_msothmcolidx val=&quot;0&quot;/&gt;&lt;m_rgb r=&quot;C8&quot; g=&quot;E0&quot; b=&quot;FF&quot;/&gt;&lt;/elem&gt;&lt;/m_vecMRU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wnm1NQDrQIKyNf76CjWB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1YB7mR9DEKWhWaRCKPO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z1YB7mR9DEKWhWaRCKPOA"/>
</p:tagLst>
</file>

<file path=ppt/theme/theme1.xml><?xml version="1.0" encoding="utf-8"?>
<a:theme xmlns:a="http://schemas.openxmlformats.org/drawingml/2006/main" name="1_Visa Widescreen Presentation Template">
  <a:themeElements>
    <a:clrScheme name="Visa Inc.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F68920"/>
      </a:folHlink>
    </a:clrScheme>
    <a:fontScheme name="Visa 2013 Event Template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91440" tIns="91440" rIns="91440" bIns="91440" numCol="1" spcCol="0" rtlCol="0" fromWordArt="0" anchor="ctr" anchorCtr="0" forceAA="0" compatLnSpc="1">
        <a:prstTxWarp prst="textNoShape">
          <a:avLst/>
        </a:prstTxWarp>
        <a:noAutofit/>
      </a:bodyPr>
      <a:lstStyle>
        <a:defPPr marL="0" marR="0" indent="0" algn="ctr" defTabSz="914400" rtl="0" eaLnBrk="0" fontAlgn="base" latinLnBrk="0" hangingPunct="0">
          <a:lnSpc>
            <a:spcPct val="90000"/>
          </a:lnSpc>
          <a:spcBef>
            <a:spcPts val="600"/>
          </a:spcBef>
          <a:spcAft>
            <a:spcPts val="0"/>
          </a:spcAft>
          <a:buClrTx/>
          <a:buSzTx/>
          <a:buFontTx/>
          <a:buNone/>
          <a:tabLst/>
          <a:defRPr kumimoji="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tx2"/>
        </a:solidFill>
        <a:ln w="9525" cap="flat" cmpd="sng" algn="ctr">
          <a:solidFill>
            <a:schemeClr val="tx2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none" tIns="91440" bIns="91440" rtlCol="0" anchor="ctr" anchorCtr="1">
        <a:spAutoFit/>
      </a:bodyPr>
      <a:lstStyle>
        <a:defPPr algn="ctr">
          <a:lnSpc>
            <a:spcPct val="90000"/>
          </a:lnSpc>
          <a:spcBef>
            <a:spcPts val="600"/>
          </a:spcBef>
          <a:spcAft>
            <a:spcPts val="0"/>
          </a:spcAft>
          <a:defRPr dirty="0" smtClean="0">
            <a:solidFill>
              <a:schemeClr val="bg2"/>
            </a:solidFill>
            <a:latin typeface="+mn-lt"/>
          </a:defRPr>
        </a:defPPr>
      </a:lstStyle>
    </a:txDef>
  </a:objectDefaults>
  <a:extraClrSchemeLst>
    <a:extraClrScheme>
      <a:clrScheme name="Visa Inc.">
        <a:dk1>
          <a:srgbClr val="000000"/>
        </a:dk1>
        <a:lt1>
          <a:srgbClr val="FFFFFF"/>
        </a:lt1>
        <a:dk2>
          <a:srgbClr val="1A1F71"/>
        </a:dk2>
        <a:lt2>
          <a:srgbClr val="5C5C5C"/>
        </a:lt2>
        <a:accent1>
          <a:srgbClr val="003EA9"/>
        </a:accent1>
        <a:accent2>
          <a:srgbClr val="0065EA"/>
        </a:accent2>
        <a:accent3>
          <a:srgbClr val="F7B600"/>
        </a:accent3>
        <a:accent4>
          <a:srgbClr val="FFD700"/>
        </a:accent4>
        <a:accent5>
          <a:srgbClr val="EF8400"/>
        </a:accent5>
        <a:accent6>
          <a:srgbClr val="75787B"/>
        </a:accent6>
        <a:hlink>
          <a:srgbClr val="F7B600"/>
        </a:hlink>
        <a:folHlink>
          <a:srgbClr val="F689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custClrLst>
    <a:custClr name="BerryFlat">
      <a:srgbClr val="A5225E"/>
    </a:custClr>
    <a:custClr name="CanopyFlat">
      <a:srgbClr val="0C7D34"/>
    </a:custClr>
    <a:custClr name="DaylightFlat">
      <a:srgbClr val="6ECCF6"/>
    </a:custClr>
    <a:custClr name="TwilightFlat">
      <a:srgbClr val="602D62"/>
    </a:custClr>
    <a:custClr name="BeachFlat">
      <a:srgbClr val="B7A78B"/>
    </a:custClr>
    <a:custClr name="TideFlat">
      <a:srgbClr val="61BF9D"/>
    </a:custClr>
    <a:custClr name="GrassFlat">
      <a:srgbClr val="85BD43"/>
    </a:custClr>
    <a:custClr name="ClayFlat">
      <a:srgbClr val="D14A1F"/>
    </a:custClr>
    <a:custClr name="White">
      <a:srgbClr val="FFFFFF"/>
    </a:custClr>
    <a:custClr name="White">
      <a:srgbClr val="FFFFFF"/>
    </a:custClr>
    <a:custClr name="PrimaryBlueGradient1">
      <a:srgbClr val="1A1E5A"/>
    </a:custClr>
    <a:custClr name="PrimaryBlueGradient2">
      <a:srgbClr val="122D98"/>
    </a:custClr>
    <a:custClr name="PrimaryGoldGradient1">
      <a:srgbClr val="FA9B00"/>
    </a:custClr>
    <a:custClr name="PrimaryGoldGradient2">
      <a:srgbClr val="F4CA12"/>
    </a:custClr>
    <a:custClr name="OverlapBlueGradient1">
      <a:srgbClr val="00329E"/>
    </a:custClr>
    <a:custClr name="OverlapBlueGradient2">
      <a:srgbClr val="0050B9"/>
    </a:custClr>
    <a:custClr name="OverlapOrangeGradient1">
      <a:srgbClr val="F26800"/>
    </a:custClr>
    <a:custClr name="OverlapOrangeGradient2">
      <a:srgbClr val="FA9800"/>
    </a:custClr>
    <a:custClr name="OverlapYellowGradient1">
      <a:srgbClr val="FFCB00"/>
    </a:custClr>
    <a:custClr name="OverlapYellowGradient2">
      <a:srgbClr val="FBE112"/>
    </a:custClr>
  </a:custClrLst>
  <a:extLst>
    <a:ext uri="{05A4C25C-085E-4340-85A3-A5531E510DB2}">
      <thm15:themeFamily xmlns:thm15="http://schemas.microsoft.com/office/thememl/2012/main" name="TEST2.potx" id="{578F7A28-1720-4966-BB31-7E5800494F7C}" vid="{59468320-53A0-4462-9060-84CF27093BCF}"/>
    </a:ext>
  </a:extLst>
</a:theme>
</file>

<file path=ppt/theme/theme2.xml><?xml version="1.0" encoding="utf-8"?>
<a:theme xmlns:a="http://schemas.openxmlformats.org/drawingml/2006/main" name="Office Theme">
  <a:themeElements>
    <a:clrScheme name="Visa new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EF8400"/>
      </a:folHlink>
    </a:clrScheme>
    <a:fontScheme name="Custom 8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sa new">
      <a:dk1>
        <a:srgbClr val="000000"/>
      </a:dk1>
      <a:lt1>
        <a:srgbClr val="FFFFFF"/>
      </a:lt1>
      <a:dk2>
        <a:srgbClr val="1A1F71"/>
      </a:dk2>
      <a:lt2>
        <a:srgbClr val="5C5C5C"/>
      </a:lt2>
      <a:accent1>
        <a:srgbClr val="003EA9"/>
      </a:accent1>
      <a:accent2>
        <a:srgbClr val="0065EA"/>
      </a:accent2>
      <a:accent3>
        <a:srgbClr val="F7B600"/>
      </a:accent3>
      <a:accent4>
        <a:srgbClr val="FFD700"/>
      </a:accent4>
      <a:accent5>
        <a:srgbClr val="EF8400"/>
      </a:accent5>
      <a:accent6>
        <a:srgbClr val="75787B"/>
      </a:accent6>
      <a:hlink>
        <a:srgbClr val="F7B600"/>
      </a:hlink>
      <a:folHlink>
        <a:srgbClr val="EF8400"/>
      </a:folHlink>
    </a:clrScheme>
    <a:fontScheme name="Custom 8">
      <a:majorFont>
        <a:latin typeface="Segoe UI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49339</TotalTime>
  <Words>30</Words>
  <Application>Microsoft Office PowerPoint</Application>
  <PresentationFormat>A4 용지(210x297mm)</PresentationFormat>
  <Paragraphs>10</Paragraphs>
  <Slides>1</Slides>
  <Notes>0</Notes>
  <HiddenSlides>0</HiddenSlides>
  <MMClips>0</MMClips>
  <ScaleCrop>false</ScaleCrop>
  <HeadingPairs>
    <vt:vector size="8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1</vt:i4>
      </vt:variant>
    </vt:vector>
  </HeadingPairs>
  <TitlesOfParts>
    <vt:vector size="9" baseType="lpstr">
      <vt:lpstr>Segoe Light</vt:lpstr>
      <vt:lpstr>나눔바른고딕</vt:lpstr>
      <vt:lpstr>바탕</vt:lpstr>
      <vt:lpstr>Arial</vt:lpstr>
      <vt:lpstr>Open Sans</vt:lpstr>
      <vt:lpstr>Segoe UI</vt:lpstr>
      <vt:lpstr>1_Visa Widescreen Presentation Template</vt:lpstr>
      <vt:lpstr>think-cell Slide</vt:lpstr>
      <vt:lpstr>Ⅲ. Why 클라우드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Visa</dc:creator>
  <cp:keywords>Visa Widescreen Presentation Template</cp:keywords>
  <cp:lastModifiedBy>현수 류</cp:lastModifiedBy>
  <cp:revision>2760</cp:revision>
  <cp:lastPrinted>2020-03-02T05:54:46Z</cp:lastPrinted>
  <dcterms:created xsi:type="dcterms:W3CDTF">2014-01-28T22:50:54Z</dcterms:created>
  <dcterms:modified xsi:type="dcterms:W3CDTF">2023-10-25T01:37:10Z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a60d57e-af5b-4752-ac57-3e4f28ca11dc_Enabled">
    <vt:lpwstr>true</vt:lpwstr>
  </property>
  <property fmtid="{D5CDD505-2E9C-101B-9397-08002B2CF9AE}" pid="3" name="MSIP_Label_ea60d57e-af5b-4752-ac57-3e4f28ca11dc_SetDate">
    <vt:lpwstr>2021-05-27T02:47:08Z</vt:lpwstr>
  </property>
  <property fmtid="{D5CDD505-2E9C-101B-9397-08002B2CF9AE}" pid="4" name="MSIP_Label_ea60d57e-af5b-4752-ac57-3e4f28ca11dc_Method">
    <vt:lpwstr>Standard</vt:lpwstr>
  </property>
  <property fmtid="{D5CDD505-2E9C-101B-9397-08002B2CF9AE}" pid="5" name="MSIP_Label_ea60d57e-af5b-4752-ac57-3e4f28ca11dc_Name">
    <vt:lpwstr>ea60d57e-af5b-4752-ac57-3e4f28ca11dc</vt:lpwstr>
  </property>
  <property fmtid="{D5CDD505-2E9C-101B-9397-08002B2CF9AE}" pid="6" name="MSIP_Label_ea60d57e-af5b-4752-ac57-3e4f28ca11dc_SiteId">
    <vt:lpwstr>36da45f1-dd2c-4d1f-af13-5abe46b99921</vt:lpwstr>
  </property>
  <property fmtid="{D5CDD505-2E9C-101B-9397-08002B2CF9AE}" pid="7" name="MSIP_Label_ea60d57e-af5b-4752-ac57-3e4f28ca11dc_ActionId">
    <vt:lpwstr>98cfdd9f-fdb6-41eb-b03e-84883acb0a4d</vt:lpwstr>
  </property>
  <property fmtid="{D5CDD505-2E9C-101B-9397-08002B2CF9AE}" pid="8" name="MSIP_Label_ea60d57e-af5b-4752-ac57-3e4f28ca11dc_ContentBits">
    <vt:lpwstr>0</vt:lpwstr>
  </property>
</Properties>
</file>