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3"/>
  </p:notesMasterIdLst>
  <p:handoutMasterIdLst>
    <p:handoutMasterId r:id="rId4"/>
  </p:handoutMasterIdLst>
  <p:sldIdLst>
    <p:sldId id="10513" r:id="rId2"/>
  </p:sldIdLst>
  <p:sldSz cx="9906000" cy="6858000" type="A4"/>
  <p:notesSz cx="6797675" cy="9872663"/>
  <p:custDataLst>
    <p:tags r:id="rId5"/>
  </p:custDataLst>
  <p:defaultTextStyle>
    <a:defPPr>
      <a:defRPr lang="en-US"/>
    </a:defPPr>
    <a:lvl1pPr marL="0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311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621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8932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243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1554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7864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4175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0486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orient="horz" pos="3770" userDrawn="1">
          <p15:clr>
            <a:srgbClr val="A4A3A4"/>
          </p15:clr>
        </p15:guide>
        <p15:guide id="5" pos="2712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roject Manager" initials="PM" lastIdx="19" clrIdx="0"/>
  <p:cmAuthor id="1" name="martin" initials="m" lastIdx="2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B72"/>
    <a:srgbClr val="00A9CE"/>
    <a:srgbClr val="8DC8E8"/>
    <a:srgbClr val="F58220"/>
    <a:srgbClr val="84888B"/>
    <a:srgbClr val="001F55"/>
    <a:srgbClr val="485D5B"/>
    <a:srgbClr val="FFCC7F"/>
    <a:srgbClr val="F373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4" autoAdjust="0"/>
    <p:restoredTop sz="95019" autoAdjust="0"/>
  </p:normalViewPr>
  <p:slideViewPr>
    <p:cSldViewPr snapToGrid="0">
      <p:cViewPr>
        <p:scale>
          <a:sx n="130" d="100"/>
          <a:sy n="130" d="100"/>
        </p:scale>
        <p:origin x="474" y="96"/>
      </p:cViewPr>
      <p:guideLst>
        <p:guide pos="3120"/>
        <p:guide orient="horz" pos="1117"/>
        <p:guide orient="horz" pos="3770"/>
        <p:guide pos="2712"/>
        <p:guide orient="horz" pos="2183"/>
      </p:guideLst>
    </p:cSldViewPr>
  </p:slideViewPr>
  <p:outlineViewPr>
    <p:cViewPr>
      <p:scale>
        <a:sx n="33" d="100"/>
        <a:sy n="33" d="100"/>
      </p:scale>
      <p:origin x="0" y="-2061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2"/>
    </p:cViewPr>
  </p:sorterViewPr>
  <p:notesViewPr>
    <p:cSldViewPr snapToGrid="0">
      <p:cViewPr>
        <p:scale>
          <a:sx n="80" d="100"/>
          <a:sy n="80" d="100"/>
        </p:scale>
        <p:origin x="-1878" y="-510"/>
      </p:cViewPr>
      <p:guideLst>
        <p:guide orient="horz" pos="3110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0499" y="9620963"/>
            <a:ext cx="939360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</a:rPr>
              <a:t>XXXX Presentation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6438" y="9620919"/>
            <a:ext cx="143979" cy="1385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fld id="{4A5474BB-BE7B-4305-B14F-62CC7BA0769D}" type="slidenum">
              <a:rPr lang="en-US" sz="900">
                <a:solidFill>
                  <a:schemeClr val="bg2"/>
                </a:solidFill>
              </a:rPr>
              <a:pPr algn="r"/>
              <a:t>‹#›</a:t>
            </a:fld>
            <a:endParaRPr lang="en-US" sz="9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1888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2313" y="738188"/>
            <a:ext cx="53530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7" tIns="46053" rIns="92107" bIns="4605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02119" y="4689516"/>
            <a:ext cx="6193438" cy="4778530"/>
          </a:xfrm>
          <a:prstGeom prst="rect">
            <a:avLst/>
          </a:prstGeom>
        </p:spPr>
        <p:txBody>
          <a:bodyPr vert="horz" lIns="92107" tIns="46053" rIns="92107" bIns="46053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0499" y="9620963"/>
            <a:ext cx="939360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</a:rPr>
              <a:t>XXXX</a:t>
            </a:r>
            <a:r>
              <a:rPr lang="en-US" sz="900" baseline="0" dirty="0">
                <a:solidFill>
                  <a:schemeClr val="bg2"/>
                </a:solidFill>
              </a:rPr>
              <a:t> Presentation</a:t>
            </a:r>
            <a:endParaRPr lang="en-US" sz="900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86438" y="9620919"/>
            <a:ext cx="143979" cy="1385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fld id="{4A5474BB-BE7B-4305-B14F-62CC7BA0769D}" type="slidenum">
              <a:rPr lang="en-US" sz="900" smtClean="0">
                <a:solidFill>
                  <a:schemeClr val="bg2"/>
                </a:solidFill>
              </a:rPr>
              <a:pPr algn="r"/>
              <a:t>‹#›</a:t>
            </a:fld>
            <a:endParaRPr lang="en-US" sz="9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64087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072621" rtl="0" eaLnBrk="1" latinLnBrk="0" hangingPunct="1">
      <a:defRPr sz="1173" kern="1200">
        <a:solidFill>
          <a:schemeClr val="tx1"/>
        </a:solidFill>
        <a:latin typeface="+mn-lt"/>
        <a:ea typeface="+mn-ea"/>
        <a:cs typeface="+mn-cs"/>
      </a:defRPr>
    </a:lvl1pPr>
    <a:lvl2pPr marL="469273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2pPr>
    <a:lvl3pPr marL="737427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3pPr>
    <a:lvl4pPr marL="1005581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4pPr>
    <a:lvl5pPr marL="1273738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5pPr>
    <a:lvl6pPr marL="2681554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7864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4175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0486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+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C11B7BA7-4728-47A3-A131-BC611B609C3A}"/>
              </a:ext>
            </a:extLst>
          </p:cNvPr>
          <p:cNvSpPr/>
          <p:nvPr userDrawn="1"/>
        </p:nvSpPr>
        <p:spPr bwMode="auto">
          <a:xfrm>
            <a:off x="0" y="0"/>
            <a:ext cx="9905999" cy="871979"/>
          </a:xfrm>
          <a:prstGeom prst="rect">
            <a:avLst/>
          </a:prstGeom>
          <a:solidFill>
            <a:srgbClr val="043B7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aphicFrame>
        <p:nvGraphicFramePr>
          <p:cNvPr id="3" name="개체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36182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3" name="개체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직사각형 1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1400" b="1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6161" y="247657"/>
            <a:ext cx="9281035" cy="191206"/>
          </a:xfrm>
        </p:spPr>
        <p:txBody>
          <a:bodyPr vert="horz" wrap="square" anchor="t">
            <a:spAutoFit/>
          </a:bodyPr>
          <a:lstStyle>
            <a:lvl1pPr>
              <a:defRPr sz="1400" b="1" i="0" spc="-63" baseline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6161" y="510141"/>
            <a:ext cx="9281035" cy="3077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altLang="ko-KR" dirty="0"/>
              <a:t>Sub Title</a:t>
            </a:r>
            <a:endParaRPr lang="ko-KR" alt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506"/>
            <a:ext cx="9906000" cy="190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23" hasCustomPrompt="1"/>
          </p:nvPr>
        </p:nvSpPr>
        <p:spPr>
          <a:xfrm>
            <a:off x="306161" y="6168754"/>
            <a:ext cx="9280800" cy="195951"/>
          </a:xfrm>
        </p:spPr>
        <p:txBody>
          <a:bodyPr anchor="ctr">
            <a:normAutofit fontScale="92500" lnSpcReduction="20000"/>
          </a:bodyPr>
          <a:lstStyle>
            <a:lvl1pPr marL="0" indent="0">
              <a:buNone/>
              <a:defRPr sz="900">
                <a:latin typeface="+mn-ea"/>
                <a:ea typeface="+mn-ea"/>
              </a:defRPr>
            </a:lvl1pPr>
          </a:lstStyle>
          <a:p>
            <a:r>
              <a:rPr lang="en-US" altLang="ko-KR" dirty="0"/>
              <a:t>Note:</a:t>
            </a:r>
            <a:endParaRPr lang="ko-KR" altLang="en-US" dirty="0"/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id="{AFF2C429-FE83-4396-9E33-BC140CC1A3B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988791" y="6504168"/>
            <a:ext cx="598170" cy="1092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68781ACA-84EB-4D98-BF3C-8CEF7C16B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F909F07-10A8-41B6-B38C-639678697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3A21E1CC-33E7-4A1B-B57A-E2B7DE21D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C2F17FB1-4A48-4D0B-9C70-230F18907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D64B37F0-D24B-4B39-9AA1-F8AB31EB6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AE31314D-A3F1-42CB-B6E6-B5532772F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949103FD-DF42-4345-AACB-74256F4C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5D9D8F78-E311-4C75-9151-905FE4141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70F2D510-7BD4-4BF2-B7C2-751A12422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A94A6A5E-62CA-4225-807A-C6A856AC2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D31882C-F721-4D82-AC2C-33A440EC6259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45E6CF2-170F-4E00-98EA-0A2BFC8854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06161" y="871979"/>
            <a:ext cx="9281035" cy="39643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ko-KR" altLang="en-US" dirty="0" err="1"/>
              <a:t>거버닝</a:t>
            </a:r>
            <a:r>
              <a:rPr lang="ko-KR" altLang="en-US" dirty="0"/>
              <a:t> 메시지</a:t>
            </a:r>
            <a:endParaRPr lang="en-US" altLang="ko-KR" dirty="0"/>
          </a:p>
          <a:p>
            <a:r>
              <a:rPr lang="ko-KR" altLang="en-US" dirty="0" err="1"/>
              <a:t>거버닝</a:t>
            </a:r>
            <a:r>
              <a:rPr lang="ko-KR" altLang="en-US" dirty="0"/>
              <a:t> 메시지</a:t>
            </a:r>
          </a:p>
        </p:txBody>
      </p:sp>
    </p:spTree>
    <p:extLst>
      <p:ext uri="{BB962C8B-B14F-4D97-AF65-F5344CB8AC3E}">
        <p14:creationId xmlns:p14="http://schemas.microsoft.com/office/powerpoint/2010/main" val="662526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194">
          <p15:clr>
            <a:srgbClr val="FBAE40"/>
          </p15:clr>
        </p15:guide>
        <p15:guide id="4" pos="6046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84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개체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36182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3" name="개체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직사각형 1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1400" b="1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6161" y="247657"/>
            <a:ext cx="9281035" cy="191206"/>
          </a:xfrm>
        </p:spPr>
        <p:txBody>
          <a:bodyPr vert="horz" wrap="square" anchor="t">
            <a:spAutoFit/>
          </a:bodyPr>
          <a:lstStyle>
            <a:lvl1pPr>
              <a:defRPr sz="1400" b="1" i="0" spc="-63" baseline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506"/>
            <a:ext cx="9906000" cy="190500"/>
          </a:xfrm>
          <a:prstGeom prst="rect">
            <a:avLst/>
          </a:prstGeom>
        </p:spPr>
      </p:pic>
      <p:grpSp>
        <p:nvGrpSpPr>
          <p:cNvPr id="9" name="Group 15">
            <a:extLst>
              <a:ext uri="{FF2B5EF4-FFF2-40B4-BE49-F238E27FC236}">
                <a16:creationId xmlns:a16="http://schemas.microsoft.com/office/drawing/2014/main" id="{7B80CB09-AA71-4FA9-8C05-8F421D3227F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988791" y="6504168"/>
            <a:ext cx="598170" cy="1092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CE6FC1C2-F7F3-4B5C-9E8C-2BD170232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2A0FD4A6-E98A-4B37-8153-FFFB76F6F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DE6E3948-81A0-4532-A6A8-B12D4C5BE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69D3ACF-DA0C-421E-A786-8CDC0AF6C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5614631A-2E32-4AB7-B5EA-92F091D3E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2C44BBC7-A077-4D73-BEFA-ECAFD71D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60015B5-758F-4925-9010-579047834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EBB0919-E89B-4809-8093-3EF9FC55A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7230ECE-B3DD-498B-A31F-DF6769402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0136168A-F208-4211-93CC-24158A2ECB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Rectangle 7">
            <a:extLst>
              <a:ext uri="{FF2B5EF4-FFF2-40B4-BE49-F238E27FC236}">
                <a16:creationId xmlns:a16="http://schemas.microsoft.com/office/drawing/2014/main" id="{EA76870C-16C3-4384-8BC2-1DE843E55057}"/>
              </a:ext>
            </a:extLst>
          </p:cNvPr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E3153C-8B36-4DD7-A73A-AAF061333F63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</p:spTree>
    <p:extLst>
      <p:ext uri="{BB962C8B-B14F-4D97-AF65-F5344CB8AC3E}">
        <p14:creationId xmlns:p14="http://schemas.microsoft.com/office/powerpoint/2010/main" val="3790661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194">
          <p15:clr>
            <a:srgbClr val="FBAE40"/>
          </p15:clr>
        </p15:guide>
        <p15:guide id="4" pos="6046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98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8473956" cy="5867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9563" y="381010"/>
            <a:ext cx="4024314" cy="367921"/>
          </a:xfrm>
        </p:spPr>
        <p:txBody>
          <a:bodyPr wrap="square" anchor="t">
            <a:spAutoFit/>
          </a:bodyPr>
          <a:lstStyle>
            <a:lvl1pPr>
              <a:defRPr sz="2813" b="0" i="0" spc="-63" baseline="0">
                <a:solidFill>
                  <a:schemeClr val="tx2"/>
                </a:solidFill>
                <a:latin typeface="Segoe Light" charset="0"/>
                <a:ea typeface="Segoe Light" charset="0"/>
                <a:cs typeface="Segoe Light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4F4FBA9-0536-4906-AD88-A4569BB1E05F}"/>
              </a:ext>
            </a:extLst>
          </p:cNvPr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DF9DC5-9E96-4240-AF70-7974E116AFA8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</p:spTree>
    <p:extLst>
      <p:ext uri="{BB962C8B-B14F-4D97-AF65-F5344CB8AC3E}">
        <p14:creationId xmlns:p14="http://schemas.microsoft.com/office/powerpoint/2010/main" val="202722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egu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C286BD4E-6E5A-44DB-A2D7-52923C7B59FB}"/>
              </a:ext>
            </a:extLst>
          </p:cNvPr>
          <p:cNvGrpSpPr/>
          <p:nvPr userDrawn="1"/>
        </p:nvGrpSpPr>
        <p:grpSpPr>
          <a:xfrm>
            <a:off x="-1581151" y="1652678"/>
            <a:ext cx="1240259" cy="3630020"/>
            <a:chOff x="-1581151" y="1652678"/>
            <a:chExt cx="1240259" cy="363002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B5563A5-A1E1-4A45-8250-47A5E444D4DC}"/>
                </a:ext>
              </a:extLst>
            </p:cNvPr>
            <p:cNvSpPr/>
            <p:nvPr userDrawn="1"/>
          </p:nvSpPr>
          <p:spPr>
            <a:xfrm>
              <a:off x="-1581151" y="2887982"/>
              <a:ext cx="1240259" cy="541758"/>
            </a:xfrm>
            <a:prstGeom prst="rect">
              <a:avLst/>
            </a:prstGeom>
            <a:solidFill>
              <a:srgbClr val="8488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latin typeface="+mn-ea"/>
                </a:rPr>
                <a:t>132, 136, 139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986F87C-1258-4001-89BD-1CA3434D9E8D}"/>
                </a:ext>
              </a:extLst>
            </p:cNvPr>
            <p:cNvSpPr/>
            <p:nvPr userDrawn="1"/>
          </p:nvSpPr>
          <p:spPr>
            <a:xfrm>
              <a:off x="-1581151" y="1652678"/>
              <a:ext cx="1240259" cy="541758"/>
            </a:xfrm>
            <a:prstGeom prst="rect">
              <a:avLst/>
            </a:prstGeom>
            <a:solidFill>
              <a:srgbClr val="043B72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4, 59, 114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3C9526D-2DDF-4259-94CE-7BC499084198}"/>
                </a:ext>
              </a:extLst>
            </p:cNvPr>
            <p:cNvSpPr/>
            <p:nvPr userDrawn="1"/>
          </p:nvSpPr>
          <p:spPr>
            <a:xfrm>
              <a:off x="-1581151" y="3505634"/>
              <a:ext cx="1240259" cy="541758"/>
            </a:xfrm>
            <a:prstGeom prst="rect">
              <a:avLst/>
            </a:prstGeom>
            <a:solidFill>
              <a:srgbClr val="00A9CE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0, 169, 206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9DE5E219-C3C9-4742-BF93-5A723FAFE9D6}"/>
                </a:ext>
              </a:extLst>
            </p:cNvPr>
            <p:cNvSpPr/>
            <p:nvPr userDrawn="1"/>
          </p:nvSpPr>
          <p:spPr>
            <a:xfrm>
              <a:off x="-1581151" y="2270330"/>
              <a:ext cx="1240259" cy="541758"/>
            </a:xfrm>
            <a:prstGeom prst="rect">
              <a:avLst/>
            </a:prstGeom>
            <a:solidFill>
              <a:srgbClr val="F58220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245, 130 32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910A4BC-FF9C-46BD-AE45-738AE7A21DC1}"/>
                </a:ext>
              </a:extLst>
            </p:cNvPr>
            <p:cNvSpPr/>
            <p:nvPr userDrawn="1"/>
          </p:nvSpPr>
          <p:spPr>
            <a:xfrm>
              <a:off x="-1581151" y="4123286"/>
              <a:ext cx="1240259" cy="541758"/>
            </a:xfrm>
            <a:prstGeom prst="rect">
              <a:avLst/>
            </a:prstGeom>
            <a:solidFill>
              <a:srgbClr val="8DC8E8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141, 200, 232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6CAABDE-64CD-4EDA-B6CD-C10E34235546}"/>
                </a:ext>
              </a:extLst>
            </p:cNvPr>
            <p:cNvSpPr/>
            <p:nvPr userDrawn="1"/>
          </p:nvSpPr>
          <p:spPr>
            <a:xfrm>
              <a:off x="-1581151" y="4740940"/>
              <a:ext cx="1240259" cy="541758"/>
            </a:xfrm>
            <a:prstGeom prst="rect">
              <a:avLst/>
            </a:prstGeom>
            <a:solidFill>
              <a:srgbClr val="485D5B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72, 93, 91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  <p:pic>
        <p:nvPicPr>
          <p:cNvPr id="11" name="그림 개체 틀 3">
            <a:extLst>
              <a:ext uri="{FF2B5EF4-FFF2-40B4-BE49-F238E27FC236}">
                <a16:creationId xmlns:a16="http://schemas.microsoft.com/office/drawing/2014/main" id="{4C6D6EEF-A139-4D70-BC55-0AD85FA06F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826" r="826"/>
          <a:stretch/>
        </p:blipFill>
        <p:spPr>
          <a:xfrm>
            <a:off x="2727628" y="1156231"/>
            <a:ext cx="4450744" cy="4545537"/>
          </a:xfrm>
          <a:prstGeom prst="rect">
            <a:avLst/>
          </a:prstGeom>
        </p:spPr>
      </p:pic>
      <p:pic>
        <p:nvPicPr>
          <p:cNvPr id="26" name="그림 25" descr="로고이(가) 표시된 사진&#10;&#10;자동 생성된 설명">
            <a:extLst>
              <a:ext uri="{FF2B5EF4-FFF2-40B4-BE49-F238E27FC236}">
                <a16:creationId xmlns:a16="http://schemas.microsoft.com/office/drawing/2014/main" id="{B8AD14C1-D6F8-4B44-A768-EBCD61D6C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1842" t="26843" r="9930" b="25072"/>
          <a:stretch/>
        </p:blipFill>
        <p:spPr>
          <a:xfrm>
            <a:off x="7798199" y="111527"/>
            <a:ext cx="1949120" cy="871328"/>
          </a:xfrm>
          <a:prstGeom prst="rect">
            <a:avLst/>
          </a:prstGeom>
        </p:spPr>
      </p:pic>
      <p:grpSp>
        <p:nvGrpSpPr>
          <p:cNvPr id="27" name="Group 15">
            <a:extLst>
              <a:ext uri="{FF2B5EF4-FFF2-40B4-BE49-F238E27FC236}">
                <a16:creationId xmlns:a16="http://schemas.microsoft.com/office/drawing/2014/main" id="{3DCF200B-CE6F-42EC-8811-5B828AF48B8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56278" y="336407"/>
            <a:ext cx="2171260" cy="421567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8" name="Oval 5">
              <a:extLst>
                <a:ext uri="{FF2B5EF4-FFF2-40B4-BE49-F238E27FC236}">
                  <a16:creationId xmlns:a16="http://schemas.microsoft.com/office/drawing/2014/main" id="{E37F6B6F-9D9C-46FC-AE56-AE59DA0F2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FA82BFBD-49D8-4ADE-8977-C29E3943E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71D91093-388F-4FA1-B33A-3B243EB07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F5AAF1EA-D467-43B4-873F-C0B3B291C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22698158-F0A1-4045-A2ED-C346810A2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Rectangle 10">
              <a:extLst>
                <a:ext uri="{FF2B5EF4-FFF2-40B4-BE49-F238E27FC236}">
                  <a16:creationId xmlns:a16="http://schemas.microsoft.com/office/drawing/2014/main" id="{0B9483C5-6ADF-47BF-BE07-3E4FC95A4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3AE925C6-E33C-4675-A33C-03B2BB98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453D22D7-B390-44F8-A141-3714B2B2B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7FA44D54-0450-4616-A425-A63A3E4C9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B4325408-13E9-456B-95B6-A8931ABFFC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38" name="그림 45">
            <a:extLst>
              <a:ext uri="{FF2B5EF4-FFF2-40B4-BE49-F238E27FC236}">
                <a16:creationId xmlns:a16="http://schemas.microsoft.com/office/drawing/2014/main" id="{33289ECF-9FBD-48BC-882A-E6049F97D0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997" y="6406683"/>
            <a:ext cx="1458353" cy="26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8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62505353"/>
              </p:ext>
            </p:extLst>
          </p:nvPr>
        </p:nvGraphicFramePr>
        <p:xfrm>
          <a:off x="1722" y="2120"/>
          <a:ext cx="1720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99" imgH="499" progId="TCLayout.ActiveDocument.1">
                  <p:embed/>
                </p:oleObj>
              </mc:Choice>
              <mc:Fallback>
                <p:oleObj name="think-cell Slide" r:id="rId8" imgW="499" imgH="499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2" y="2120"/>
                        <a:ext cx="1720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7"/>
            </p:custDataLst>
          </p:nvPr>
        </p:nvSpPr>
        <p:spPr bwMode="auto">
          <a:xfrm>
            <a:off x="2" y="4"/>
            <a:ext cx="171980" cy="211667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95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28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650" y="243840"/>
            <a:ext cx="9410700" cy="36625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247650" y="1414275"/>
            <a:ext cx="9410700" cy="125778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C76FC66-B972-4125-94BE-80DBFF55A578}"/>
              </a:ext>
            </a:extLst>
          </p:cNvPr>
          <p:cNvGrpSpPr/>
          <p:nvPr userDrawn="1"/>
        </p:nvGrpSpPr>
        <p:grpSpPr>
          <a:xfrm>
            <a:off x="-1581151" y="1652678"/>
            <a:ext cx="1240259" cy="3630020"/>
            <a:chOff x="-1581151" y="1652678"/>
            <a:chExt cx="1240259" cy="36300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5C908F1-BC99-44FC-AE22-6691DBED1D68}"/>
                </a:ext>
              </a:extLst>
            </p:cNvPr>
            <p:cNvSpPr/>
            <p:nvPr userDrawn="1"/>
          </p:nvSpPr>
          <p:spPr>
            <a:xfrm>
              <a:off x="-1581151" y="2887982"/>
              <a:ext cx="1240259" cy="541758"/>
            </a:xfrm>
            <a:prstGeom prst="rect">
              <a:avLst/>
            </a:prstGeom>
            <a:solidFill>
              <a:srgbClr val="8488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latin typeface="+mn-ea"/>
                </a:rPr>
                <a:t>132, 136, 139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34EAC6F-3C32-4C51-90AF-82E2CD765989}"/>
                </a:ext>
              </a:extLst>
            </p:cNvPr>
            <p:cNvSpPr/>
            <p:nvPr userDrawn="1"/>
          </p:nvSpPr>
          <p:spPr>
            <a:xfrm>
              <a:off x="-1581151" y="1652678"/>
              <a:ext cx="1240259" cy="541758"/>
            </a:xfrm>
            <a:prstGeom prst="rect">
              <a:avLst/>
            </a:prstGeom>
            <a:solidFill>
              <a:srgbClr val="043B72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4, 59, 114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D11B428-A6F8-40DA-A107-F6368E7EABB7}"/>
                </a:ext>
              </a:extLst>
            </p:cNvPr>
            <p:cNvSpPr/>
            <p:nvPr userDrawn="1"/>
          </p:nvSpPr>
          <p:spPr>
            <a:xfrm>
              <a:off x="-1581151" y="3505634"/>
              <a:ext cx="1240259" cy="541758"/>
            </a:xfrm>
            <a:prstGeom prst="rect">
              <a:avLst/>
            </a:prstGeom>
            <a:solidFill>
              <a:srgbClr val="00A9CE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0, 169, 206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26F2C7B-38B3-410E-818D-978BC9645389}"/>
                </a:ext>
              </a:extLst>
            </p:cNvPr>
            <p:cNvSpPr/>
            <p:nvPr userDrawn="1"/>
          </p:nvSpPr>
          <p:spPr>
            <a:xfrm>
              <a:off x="-1581151" y="2270330"/>
              <a:ext cx="1240259" cy="541758"/>
            </a:xfrm>
            <a:prstGeom prst="rect">
              <a:avLst/>
            </a:prstGeom>
            <a:solidFill>
              <a:srgbClr val="F58220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245, 130 32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18E89266-2D80-483D-B8AD-31FB47FB16D6}"/>
                </a:ext>
              </a:extLst>
            </p:cNvPr>
            <p:cNvSpPr/>
            <p:nvPr userDrawn="1"/>
          </p:nvSpPr>
          <p:spPr>
            <a:xfrm>
              <a:off x="-1581151" y="4123286"/>
              <a:ext cx="1240259" cy="541758"/>
            </a:xfrm>
            <a:prstGeom prst="rect">
              <a:avLst/>
            </a:prstGeom>
            <a:solidFill>
              <a:srgbClr val="8DC8E8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141, 200, 232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DBE2177B-9D74-4828-A098-C64E1E93C633}"/>
                </a:ext>
              </a:extLst>
            </p:cNvPr>
            <p:cNvSpPr/>
            <p:nvPr userDrawn="1"/>
          </p:nvSpPr>
          <p:spPr>
            <a:xfrm>
              <a:off x="-1581151" y="4740940"/>
              <a:ext cx="1240259" cy="541758"/>
            </a:xfrm>
            <a:prstGeom prst="rect">
              <a:avLst/>
            </a:prstGeom>
            <a:solidFill>
              <a:srgbClr val="485D5B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72, 93, 91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B87385B-DFF4-4EAF-8754-2033125448AF}"/>
              </a:ext>
            </a:extLst>
          </p:cNvPr>
          <p:cNvSpPr/>
          <p:nvPr userDrawn="1"/>
        </p:nvSpPr>
        <p:spPr>
          <a:xfrm>
            <a:off x="-1581151" y="1072972"/>
            <a:ext cx="1240259" cy="541758"/>
          </a:xfrm>
          <a:prstGeom prst="rect">
            <a:avLst/>
          </a:prstGeom>
          <a:noFill/>
          <a:ln w="12700">
            <a:solidFill>
              <a:srgbClr val="043B7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eaLnBrk="0" hangingPunct="0">
              <a:buClr>
                <a:srgbClr val="2184A7"/>
              </a:buClr>
              <a:buSzPct val="90000"/>
            </a:pPr>
            <a:r>
              <a:rPr lang="ko-KR" altLang="en-US" sz="1200" b="1" kern="0" spc="-100" dirty="0" err="1">
                <a:solidFill>
                  <a:schemeClr val="tx1"/>
                </a:solidFill>
                <a:latin typeface="+mn-ea"/>
              </a:rPr>
              <a:t>미래에셋</a:t>
            </a:r>
            <a:endParaRPr lang="en-US" altLang="ko-KR" sz="1200" b="1" kern="0" spc="-100" dirty="0">
              <a:solidFill>
                <a:schemeClr val="tx1"/>
              </a:solidFill>
              <a:latin typeface="+mn-ea"/>
            </a:endParaRPr>
          </a:p>
          <a:p>
            <a:pPr algn="ctr" eaLnBrk="0" hangingPunct="0">
              <a:buClr>
                <a:srgbClr val="2184A7"/>
              </a:buClr>
              <a:buSzPct val="90000"/>
            </a:pPr>
            <a:r>
              <a:rPr lang="ko-KR" altLang="en-US" sz="1200" b="1" kern="0" spc="-100" dirty="0">
                <a:solidFill>
                  <a:schemeClr val="tx1"/>
                </a:solidFill>
                <a:latin typeface="+mn-ea"/>
              </a:rPr>
              <a:t>표준색상</a:t>
            </a:r>
          </a:p>
        </p:txBody>
      </p:sp>
    </p:spTree>
    <p:extLst>
      <p:ext uri="{BB962C8B-B14F-4D97-AF65-F5344CB8AC3E}">
        <p14:creationId xmlns:p14="http://schemas.microsoft.com/office/powerpoint/2010/main" val="3602311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5" r:id="rId2"/>
    <p:sldLayoutId id="2147483741" r:id="rId3"/>
    <p:sldLayoutId id="2147483737" r:id="rId4"/>
  </p:sldLayoutIdLst>
  <p:txStyles>
    <p:titleStyle>
      <a:lvl1pPr algn="l" defTabSz="914395" rtl="0" eaLnBrk="1" latinLnBrk="0" hangingPunct="1">
        <a:lnSpc>
          <a:spcPct val="85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1167" indent="-201167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800" kern="1200" smtClean="0">
          <a:solidFill>
            <a:schemeClr val="bg2"/>
          </a:solidFill>
          <a:latin typeface="+mn-lt"/>
          <a:ea typeface="+mn-ea"/>
          <a:cs typeface="+mn-cs"/>
        </a:defRPr>
      </a:lvl1pPr>
      <a:lvl2pPr marL="460372" indent="-230187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–"/>
        <a:defRPr lang="en-US" sz="1600" kern="1200" smtClean="0">
          <a:solidFill>
            <a:schemeClr val="bg2"/>
          </a:solidFill>
          <a:latin typeface="+mn-lt"/>
          <a:ea typeface="+mn-ea"/>
          <a:cs typeface="+mn-cs"/>
        </a:defRPr>
      </a:lvl2pPr>
      <a:lvl3pPr marL="658364" indent="-174624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3pPr>
      <a:lvl4pPr marL="914395" indent="-227012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–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4pPr>
      <a:lvl5pPr marL="1097273" indent="-174624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5pPr>
      <a:lvl6pPr marL="2514585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Oval 339">
            <a:extLst>
              <a:ext uri="{FF2B5EF4-FFF2-40B4-BE49-F238E27FC236}">
                <a16:creationId xmlns:a16="http://schemas.microsoft.com/office/drawing/2014/main" id="{C01B553F-BEF9-E7C7-A930-93F3CD0B16C2}"/>
              </a:ext>
            </a:extLst>
          </p:cNvPr>
          <p:cNvSpPr/>
          <p:nvPr/>
        </p:nvSpPr>
        <p:spPr>
          <a:xfrm>
            <a:off x="4890388" y="2608842"/>
            <a:ext cx="540000" cy="540000"/>
          </a:xfrm>
          <a:prstGeom prst="ellipse">
            <a:avLst/>
          </a:prstGeom>
          <a:solidFill>
            <a:srgbClr val="6FC2B4">
              <a:alpha val="42000"/>
            </a:srgbClr>
          </a:solidFill>
          <a:ln w="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7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9DCB006-EEF7-41A7-BB3F-1EA015A96B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161" y="247657"/>
            <a:ext cx="9281035" cy="191206"/>
          </a:xfrm>
        </p:spPr>
        <p:txBody>
          <a:bodyPr/>
          <a:lstStyle/>
          <a:p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Ⅲ</a:t>
            </a:r>
            <a:r>
              <a:rPr lang="en-US" altLang="ko-KR" dirty="0"/>
              <a:t>. Why </a:t>
            </a:r>
            <a:r>
              <a:rPr lang="ko-KR" altLang="en-US" dirty="0"/>
              <a:t>클라우드 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3A811F-D6D7-479B-BFB9-339286BDA4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161" y="510141"/>
            <a:ext cx="9281035" cy="307777"/>
          </a:xfrm>
        </p:spPr>
        <p:txBody>
          <a:bodyPr/>
          <a:lstStyle/>
          <a:p>
            <a:r>
              <a:rPr lang="ko-KR" altLang="en-US" dirty="0"/>
              <a:t>차세대를 클라우드로 해야 하는 이유 </a:t>
            </a:r>
            <a:r>
              <a:rPr lang="en-US" altLang="ko-KR" dirty="0"/>
              <a:t>– </a:t>
            </a:r>
            <a:r>
              <a:rPr lang="ko-KR" altLang="en-US" dirty="0">
                <a:solidFill>
                  <a:srgbClr val="FFC000"/>
                </a:solidFill>
              </a:rPr>
              <a:t>구현</a:t>
            </a:r>
            <a:r>
              <a:rPr lang="ko-KR" altLang="en-US" dirty="0"/>
              <a:t>의 관점  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4F88E8B-5936-4A37-BC7A-BC3149635EC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21" name="Arrow: Right 36">
            <a:extLst>
              <a:ext uri="{FF2B5EF4-FFF2-40B4-BE49-F238E27FC236}">
                <a16:creationId xmlns:a16="http://schemas.microsoft.com/office/drawing/2014/main" id="{27003D58-A3D5-4579-84FD-077CB578992B}"/>
              </a:ext>
            </a:extLst>
          </p:cNvPr>
          <p:cNvSpPr/>
          <p:nvPr/>
        </p:nvSpPr>
        <p:spPr>
          <a:xfrm>
            <a:off x="1998123" y="2995159"/>
            <a:ext cx="303771" cy="433841"/>
          </a:xfrm>
          <a:prstGeom prst="rightArrow">
            <a:avLst/>
          </a:prstGeom>
          <a:solidFill>
            <a:schemeClr val="tx1">
              <a:lumMod val="50000"/>
              <a:lumOff val="5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76686C88-1122-29FE-E11E-1E9FC5DC4DB5}"/>
              </a:ext>
            </a:extLst>
          </p:cNvPr>
          <p:cNvGrpSpPr/>
          <p:nvPr/>
        </p:nvGrpSpPr>
        <p:grpSpPr>
          <a:xfrm>
            <a:off x="2460483" y="2736473"/>
            <a:ext cx="966364" cy="979875"/>
            <a:chOff x="2578467" y="2795465"/>
            <a:chExt cx="966364" cy="979875"/>
          </a:xfrm>
        </p:grpSpPr>
        <p:sp>
          <p:nvSpPr>
            <p:cNvPr id="28" name="Oval 339">
              <a:extLst>
                <a:ext uri="{FF2B5EF4-FFF2-40B4-BE49-F238E27FC236}">
                  <a16:creationId xmlns:a16="http://schemas.microsoft.com/office/drawing/2014/main" id="{524B53BA-59EF-4A20-A8AD-7441A36F7B6A}"/>
                </a:ext>
              </a:extLst>
            </p:cNvPr>
            <p:cNvSpPr/>
            <p:nvPr/>
          </p:nvSpPr>
          <p:spPr>
            <a:xfrm>
              <a:off x="2578467" y="2795465"/>
              <a:ext cx="966364" cy="979875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9" name="Oval 341">
              <a:extLst>
                <a:ext uri="{FF2B5EF4-FFF2-40B4-BE49-F238E27FC236}">
                  <a16:creationId xmlns:a16="http://schemas.microsoft.com/office/drawing/2014/main" id="{280089C2-6354-416A-A933-67AC38902C0D}"/>
                </a:ext>
              </a:extLst>
            </p:cNvPr>
            <p:cNvSpPr/>
            <p:nvPr/>
          </p:nvSpPr>
          <p:spPr>
            <a:xfrm>
              <a:off x="2710454" y="3131832"/>
              <a:ext cx="332254" cy="344643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50" b="1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3.0</a:t>
              </a:r>
              <a:endParaRPr lang="ko-KR" altLang="en-US" sz="105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0" name="Oval 342">
              <a:extLst>
                <a:ext uri="{FF2B5EF4-FFF2-40B4-BE49-F238E27FC236}">
                  <a16:creationId xmlns:a16="http://schemas.microsoft.com/office/drawing/2014/main" id="{E00F95E6-22DB-4F01-871E-940BA46CF217}"/>
                </a:ext>
              </a:extLst>
            </p:cNvPr>
            <p:cNvSpPr/>
            <p:nvPr/>
          </p:nvSpPr>
          <p:spPr>
            <a:xfrm>
              <a:off x="2926276" y="3297416"/>
              <a:ext cx="332254" cy="344643"/>
            </a:xfrm>
            <a:prstGeom prst="ellipse">
              <a:avLst/>
            </a:prstGeom>
            <a:solidFill>
              <a:srgbClr val="FFC000">
                <a:alpha val="40000"/>
              </a:srgb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900" b="1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2.0</a:t>
              </a:r>
              <a:endParaRPr lang="ko-KR" altLang="en-US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1" name="Oval 343">
              <a:extLst>
                <a:ext uri="{FF2B5EF4-FFF2-40B4-BE49-F238E27FC236}">
                  <a16:creationId xmlns:a16="http://schemas.microsoft.com/office/drawing/2014/main" id="{91C970F0-A65E-486E-BCD1-3603696299D2}"/>
                </a:ext>
              </a:extLst>
            </p:cNvPr>
            <p:cNvSpPr/>
            <p:nvPr/>
          </p:nvSpPr>
          <p:spPr>
            <a:xfrm>
              <a:off x="3096878" y="3108560"/>
              <a:ext cx="332254" cy="344643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50" b="1">
                  <a:solidFill>
                    <a:schemeClr val="bg1">
                      <a:lumMod val="6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1.0</a:t>
              </a:r>
              <a:endParaRPr lang="ko-KR" altLang="en-US" sz="1050" b="1" dirty="0">
                <a:solidFill>
                  <a:schemeClr val="bg1">
                    <a:lumMod val="6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32" name="Oval 340">
              <a:extLst>
                <a:ext uri="{FF2B5EF4-FFF2-40B4-BE49-F238E27FC236}">
                  <a16:creationId xmlns:a16="http://schemas.microsoft.com/office/drawing/2014/main" id="{6B327463-3E9B-453D-AA2E-A5AB4E094514}"/>
                </a:ext>
              </a:extLst>
            </p:cNvPr>
            <p:cNvSpPr/>
            <p:nvPr/>
          </p:nvSpPr>
          <p:spPr>
            <a:xfrm>
              <a:off x="2887641" y="2935066"/>
              <a:ext cx="332254" cy="344643"/>
            </a:xfrm>
            <a:prstGeom prst="ellipse">
              <a:avLst/>
            </a:prstGeom>
            <a:solidFill>
              <a:srgbClr val="364B0F"/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900" b="1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5.0</a:t>
              </a:r>
              <a:endParaRPr lang="ko-KR" altLang="en-US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C0797FF-3915-4789-B397-46B4F24D6180}"/>
              </a:ext>
            </a:extLst>
          </p:cNvPr>
          <p:cNvGrpSpPr/>
          <p:nvPr/>
        </p:nvGrpSpPr>
        <p:grpSpPr>
          <a:xfrm>
            <a:off x="471463" y="2109831"/>
            <a:ext cx="1569660" cy="1721647"/>
            <a:chOff x="4842765" y="2246137"/>
            <a:chExt cx="1191927" cy="1540632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2EC6AFE8-52AD-4E6C-9FEF-5CF2AD1B45A7}"/>
                </a:ext>
              </a:extLst>
            </p:cNvPr>
            <p:cNvGrpSpPr/>
            <p:nvPr/>
          </p:nvGrpSpPr>
          <p:grpSpPr>
            <a:xfrm>
              <a:off x="5003771" y="2806894"/>
              <a:ext cx="864284" cy="979875"/>
              <a:chOff x="7561377" y="383688"/>
              <a:chExt cx="1080000" cy="1080000"/>
            </a:xfrm>
          </p:grpSpPr>
          <p:sp>
            <p:nvSpPr>
              <p:cNvPr id="48" name="Oval 339">
                <a:extLst>
                  <a:ext uri="{FF2B5EF4-FFF2-40B4-BE49-F238E27FC236}">
                    <a16:creationId xmlns:a16="http://schemas.microsoft.com/office/drawing/2014/main" id="{D799E623-9F9F-474E-BAA2-EAA07CBB9657}"/>
                  </a:ext>
                </a:extLst>
              </p:cNvPr>
              <p:cNvSpPr/>
              <p:nvPr/>
            </p:nvSpPr>
            <p:spPr>
              <a:xfrm>
                <a:off x="7561377" y="383688"/>
                <a:ext cx="1080000" cy="1080000"/>
              </a:xfrm>
              <a:prstGeom prst="ellipse">
                <a:avLst/>
              </a:prstGeom>
              <a:solidFill>
                <a:srgbClr val="6FC2B4">
                  <a:alpha val="42000"/>
                </a:srgbClr>
              </a:solidFill>
              <a:ln w="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00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49" name="Oval 341">
                <a:extLst>
                  <a:ext uri="{FF2B5EF4-FFF2-40B4-BE49-F238E27FC236}">
                    <a16:creationId xmlns:a16="http://schemas.microsoft.com/office/drawing/2014/main" id="{2FC6FA44-871E-4BEA-A241-72A9988E5284}"/>
                  </a:ext>
                </a:extLst>
              </p:cNvPr>
              <p:cNvSpPr/>
              <p:nvPr/>
            </p:nvSpPr>
            <p:spPr>
              <a:xfrm>
                <a:off x="7708885" y="754426"/>
                <a:ext cx="371324" cy="379859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270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5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3.0</a:t>
                </a:r>
                <a:endParaRPr lang="ko-KR" altLang="en-US" sz="105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50" name="Oval 342">
                <a:extLst>
                  <a:ext uri="{FF2B5EF4-FFF2-40B4-BE49-F238E27FC236}">
                    <a16:creationId xmlns:a16="http://schemas.microsoft.com/office/drawing/2014/main" id="{664C8C21-4C5D-485F-9AE2-11121636F2CC}"/>
                  </a:ext>
                </a:extLst>
              </p:cNvPr>
              <p:cNvSpPr/>
              <p:nvPr/>
            </p:nvSpPr>
            <p:spPr>
              <a:xfrm>
                <a:off x="7950085" y="936929"/>
                <a:ext cx="371324" cy="379859"/>
              </a:xfrm>
              <a:prstGeom prst="ellipse">
                <a:avLst/>
              </a:prstGeom>
              <a:solidFill>
                <a:srgbClr val="FFC000">
                  <a:alpha val="40000"/>
                </a:srgbClr>
              </a:solidFill>
              <a:ln w="1270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9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2.0</a:t>
                </a:r>
                <a:endParaRPr lang="ko-KR" altLang="en-US" sz="9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51" name="Oval 343">
                <a:extLst>
                  <a:ext uri="{FF2B5EF4-FFF2-40B4-BE49-F238E27FC236}">
                    <a16:creationId xmlns:a16="http://schemas.microsoft.com/office/drawing/2014/main" id="{7C1691E8-A849-4C49-89F3-AA80DA6E68B3}"/>
                  </a:ext>
                </a:extLst>
              </p:cNvPr>
              <p:cNvSpPr/>
              <p:nvPr/>
            </p:nvSpPr>
            <p:spPr>
              <a:xfrm>
                <a:off x="8140749" y="728775"/>
                <a:ext cx="371324" cy="379859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270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50" b="1" dirty="0">
                    <a:solidFill>
                      <a:schemeClr val="bg1">
                        <a:lumMod val="6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1.0</a:t>
                </a:r>
                <a:endParaRPr lang="ko-KR" altLang="en-US" sz="1050" b="1" dirty="0">
                  <a:solidFill>
                    <a:schemeClr val="bg1">
                      <a:lumMod val="6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52" name="Oval 340">
                <a:extLst>
                  <a:ext uri="{FF2B5EF4-FFF2-40B4-BE49-F238E27FC236}">
                    <a16:creationId xmlns:a16="http://schemas.microsoft.com/office/drawing/2014/main" id="{C125C0A5-B1ED-4E68-AF57-EE2F54E3633B}"/>
                  </a:ext>
                </a:extLst>
              </p:cNvPr>
              <p:cNvSpPr/>
              <p:nvPr/>
            </p:nvSpPr>
            <p:spPr>
              <a:xfrm>
                <a:off x="7906907" y="537554"/>
                <a:ext cx="371324" cy="379859"/>
              </a:xfrm>
              <a:prstGeom prst="ellipse">
                <a:avLst/>
              </a:prstGeom>
              <a:solidFill>
                <a:srgbClr val="364B0F"/>
              </a:solidFill>
              <a:ln w="1270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ko-KR" sz="9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5.0</a:t>
                </a:r>
                <a:endParaRPr lang="ko-KR" altLang="en-US" sz="9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2828BC69-0D60-450D-A3EC-FA3139AFA9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57912" y="2497645"/>
              <a:ext cx="0" cy="1242712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id="{B53DA95A-668E-4A55-AFAB-E3B3E5B6F7A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88456" y="2497645"/>
              <a:ext cx="0" cy="1242712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직선 화살표 연결선 45">
              <a:extLst>
                <a:ext uri="{FF2B5EF4-FFF2-40B4-BE49-F238E27FC236}">
                  <a16:creationId xmlns:a16="http://schemas.microsoft.com/office/drawing/2014/main" id="{8F316E23-94D7-43FF-AE7B-E026F3E63232}"/>
                </a:ext>
              </a:extLst>
            </p:cNvPr>
            <p:cNvCxnSpPr/>
            <p:nvPr/>
          </p:nvCxnSpPr>
          <p:spPr bwMode="auto">
            <a:xfrm>
              <a:off x="5003771" y="2743078"/>
              <a:ext cx="860561" cy="0"/>
            </a:xfrm>
            <a:prstGeom prst="straightConnector1">
              <a:avLst/>
            </a:prstGeom>
            <a:solidFill>
              <a:schemeClr val="tx2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0AA0F22-236F-4684-9C24-0FCE966E2FDD}"/>
                </a:ext>
              </a:extLst>
            </p:cNvPr>
            <p:cNvSpPr txBox="1"/>
            <p:nvPr/>
          </p:nvSpPr>
          <p:spPr>
            <a:xfrm>
              <a:off x="4842765" y="2246137"/>
              <a:ext cx="1191927" cy="289187"/>
            </a:xfrm>
            <a:prstGeom prst="rect">
              <a:avLst/>
            </a:prstGeom>
            <a:noFill/>
          </p:spPr>
          <p:txBody>
            <a:bodyPr wrap="none" tIns="91440" bIns="91440" rtlCol="0" anchor="ctr" anchorCtr="1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en-US" altLang="ko-KR" sz="1000" dirty="0">
                  <a:solidFill>
                    <a:schemeClr val="bg2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Legacy</a:t>
              </a:r>
              <a:r>
                <a:rPr lang="ko-KR" altLang="en-US" sz="1000" dirty="0">
                  <a:solidFill>
                    <a:schemeClr val="bg2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</a:t>
              </a:r>
              <a:r>
                <a:rPr lang="en-US" altLang="ko-KR" sz="1000" dirty="0">
                  <a:solidFill>
                    <a:schemeClr val="bg2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application</a:t>
              </a:r>
              <a:r>
                <a:rPr lang="ko-KR" altLang="en-US" sz="1000" dirty="0">
                  <a:solidFill>
                    <a:schemeClr val="bg2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한계</a:t>
              </a:r>
            </a:p>
          </p:txBody>
        </p:sp>
      </p:grpSp>
      <p:sp>
        <p:nvSpPr>
          <p:cNvPr id="73" name="Arrow: Right 36">
            <a:extLst>
              <a:ext uri="{FF2B5EF4-FFF2-40B4-BE49-F238E27FC236}">
                <a16:creationId xmlns:a16="http://schemas.microsoft.com/office/drawing/2014/main" id="{CE73579D-7155-7557-2348-B141C8EF30B8}"/>
              </a:ext>
            </a:extLst>
          </p:cNvPr>
          <p:cNvSpPr/>
          <p:nvPr/>
        </p:nvSpPr>
        <p:spPr>
          <a:xfrm>
            <a:off x="3556094" y="2995159"/>
            <a:ext cx="303771" cy="433841"/>
          </a:xfrm>
          <a:prstGeom prst="rightArrow">
            <a:avLst/>
          </a:prstGeom>
          <a:solidFill>
            <a:schemeClr val="tx1">
              <a:lumMod val="50000"/>
              <a:lumOff val="5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2" name="Oval 340">
            <a:extLst>
              <a:ext uri="{FF2B5EF4-FFF2-40B4-BE49-F238E27FC236}">
                <a16:creationId xmlns:a16="http://schemas.microsoft.com/office/drawing/2014/main" id="{4AF57154-F8AC-1B69-DAE9-2E90CDE6F8F3}"/>
              </a:ext>
            </a:extLst>
          </p:cNvPr>
          <p:cNvSpPr/>
          <p:nvPr/>
        </p:nvSpPr>
        <p:spPr>
          <a:xfrm>
            <a:off x="4994909" y="2712634"/>
            <a:ext cx="332254" cy="344643"/>
          </a:xfrm>
          <a:prstGeom prst="ellipse">
            <a:avLst/>
          </a:prstGeom>
          <a:solidFill>
            <a:srgbClr val="364B0F"/>
          </a:solidFill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5.0</a:t>
            </a:r>
            <a:endParaRPr lang="ko-KR" altLang="en-US" sz="9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735A190F-E586-C446-49FC-6DE765B8A953}"/>
              </a:ext>
            </a:extLst>
          </p:cNvPr>
          <p:cNvGrpSpPr/>
          <p:nvPr/>
        </p:nvGrpSpPr>
        <p:grpSpPr>
          <a:xfrm>
            <a:off x="4028545" y="2763107"/>
            <a:ext cx="1007647" cy="1005255"/>
            <a:chOff x="4146529" y="2763107"/>
            <a:chExt cx="1007647" cy="1005255"/>
          </a:xfrm>
        </p:grpSpPr>
        <p:grpSp>
          <p:nvGrpSpPr>
            <p:cNvPr id="80" name="그룹 79">
              <a:extLst>
                <a:ext uri="{FF2B5EF4-FFF2-40B4-BE49-F238E27FC236}">
                  <a16:creationId xmlns:a16="http://schemas.microsoft.com/office/drawing/2014/main" id="{500AA229-B2ED-220B-77A1-8E89768ABC0D}"/>
                </a:ext>
              </a:extLst>
            </p:cNvPr>
            <p:cNvGrpSpPr/>
            <p:nvPr/>
          </p:nvGrpSpPr>
          <p:grpSpPr>
            <a:xfrm>
              <a:off x="4146529" y="2788487"/>
              <a:ext cx="966364" cy="979875"/>
              <a:chOff x="4146529" y="2788487"/>
              <a:chExt cx="966364" cy="979875"/>
            </a:xfrm>
          </p:grpSpPr>
          <p:sp>
            <p:nvSpPr>
              <p:cNvPr id="75" name="Oval 339">
                <a:extLst>
                  <a:ext uri="{FF2B5EF4-FFF2-40B4-BE49-F238E27FC236}">
                    <a16:creationId xmlns:a16="http://schemas.microsoft.com/office/drawing/2014/main" id="{C0D91074-0CD4-53E9-CE9C-1D39562EA338}"/>
                  </a:ext>
                </a:extLst>
              </p:cNvPr>
              <p:cNvSpPr/>
              <p:nvPr/>
            </p:nvSpPr>
            <p:spPr>
              <a:xfrm>
                <a:off x="4146529" y="2788487"/>
                <a:ext cx="966364" cy="979875"/>
              </a:xfrm>
              <a:prstGeom prst="ellipse">
                <a:avLst/>
              </a:prstGeom>
              <a:solidFill>
                <a:srgbClr val="6FC2B4">
                  <a:alpha val="42000"/>
                </a:srgbClr>
              </a:solidFill>
              <a:ln w="0"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00"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76" name="Oval 341">
                <a:extLst>
                  <a:ext uri="{FF2B5EF4-FFF2-40B4-BE49-F238E27FC236}">
                    <a16:creationId xmlns:a16="http://schemas.microsoft.com/office/drawing/2014/main" id="{A2B8BA8B-D239-3CF9-4B7E-4497D31C6BB1}"/>
                  </a:ext>
                </a:extLst>
              </p:cNvPr>
              <p:cNvSpPr/>
              <p:nvPr/>
            </p:nvSpPr>
            <p:spPr>
              <a:xfrm>
                <a:off x="4278516" y="3124854"/>
                <a:ext cx="332254" cy="344643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5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3.0</a:t>
                </a:r>
                <a:endParaRPr lang="ko-KR" altLang="en-US" sz="105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77" name="Oval 342">
                <a:extLst>
                  <a:ext uri="{FF2B5EF4-FFF2-40B4-BE49-F238E27FC236}">
                    <a16:creationId xmlns:a16="http://schemas.microsoft.com/office/drawing/2014/main" id="{AB8D694A-D376-496C-C6E3-2086A42DC10E}"/>
                  </a:ext>
                </a:extLst>
              </p:cNvPr>
              <p:cNvSpPr/>
              <p:nvPr/>
            </p:nvSpPr>
            <p:spPr>
              <a:xfrm>
                <a:off x="4494338" y="3290438"/>
                <a:ext cx="332254" cy="344643"/>
              </a:xfrm>
              <a:prstGeom prst="ellipse">
                <a:avLst/>
              </a:prstGeom>
              <a:solidFill>
                <a:srgbClr val="FFC000">
                  <a:alpha val="40000"/>
                </a:srgbClr>
              </a:solidFill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900" b="1" dirty="0">
                    <a:solidFill>
                      <a:schemeClr val="bg1"/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2.0</a:t>
                </a:r>
                <a:endParaRPr lang="ko-KR" altLang="en-US" sz="9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  <p:sp>
            <p:nvSpPr>
              <p:cNvPr id="78" name="Oval 343">
                <a:extLst>
                  <a:ext uri="{FF2B5EF4-FFF2-40B4-BE49-F238E27FC236}">
                    <a16:creationId xmlns:a16="http://schemas.microsoft.com/office/drawing/2014/main" id="{4DE8BDDE-9F9D-0158-322E-EE6316B307D4}"/>
                  </a:ext>
                </a:extLst>
              </p:cNvPr>
              <p:cNvSpPr/>
              <p:nvPr/>
            </p:nvSpPr>
            <p:spPr>
              <a:xfrm>
                <a:off x="4664940" y="3101582"/>
                <a:ext cx="332254" cy="344643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50" b="1" dirty="0">
                    <a:solidFill>
                      <a:schemeClr val="bg1">
                        <a:lumMod val="65000"/>
                      </a:schemeClr>
                    </a:solidFill>
                    <a:latin typeface="나눔바른고딕" panose="020B0603020101020101" pitchFamily="50" charset="-127"/>
                    <a:ea typeface="나눔바른고딕" panose="020B0603020101020101" pitchFamily="50" charset="-127"/>
                  </a:rPr>
                  <a:t>1.0</a:t>
                </a:r>
                <a:endParaRPr lang="ko-KR" altLang="en-US" sz="1050" b="1" dirty="0">
                  <a:solidFill>
                    <a:schemeClr val="bg1">
                      <a:lumMod val="6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endParaRPr>
              </a:p>
            </p:txBody>
          </p:sp>
        </p:grpSp>
        <p:sp>
          <p:nvSpPr>
            <p:cNvPr id="85" name="Oval 340">
              <a:extLst>
                <a:ext uri="{FF2B5EF4-FFF2-40B4-BE49-F238E27FC236}">
                  <a16:creationId xmlns:a16="http://schemas.microsoft.com/office/drawing/2014/main" id="{CBB5502A-3051-2F58-E3E8-E848F908CF63}"/>
                </a:ext>
              </a:extLst>
            </p:cNvPr>
            <p:cNvSpPr/>
            <p:nvPr/>
          </p:nvSpPr>
          <p:spPr>
            <a:xfrm>
              <a:off x="4465674" y="2923055"/>
              <a:ext cx="332254" cy="344643"/>
            </a:xfrm>
            <a:prstGeom prst="ellipse">
              <a:avLst/>
            </a:prstGeom>
            <a:solidFill>
              <a:schemeClr val="bg1">
                <a:lumMod val="85000"/>
                <a:alpha val="22000"/>
              </a:schemeClr>
            </a:solidFill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9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5.0</a:t>
              </a:r>
              <a:endParaRPr lang="ko-KR" altLang="en-US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26" name="Connector: Curved 40">
              <a:extLst>
                <a:ext uri="{FF2B5EF4-FFF2-40B4-BE49-F238E27FC236}">
                  <a16:creationId xmlns:a16="http://schemas.microsoft.com/office/drawing/2014/main" id="{D161402D-4A6B-4634-BCDF-F4DFCF53F0A0}"/>
                </a:ext>
              </a:extLst>
            </p:cNvPr>
            <p:cNvCxnSpPr>
              <a:cxnSpLocks/>
              <a:stCxn id="85" idx="0"/>
              <a:endCxn id="82" idx="1"/>
            </p:cNvCxnSpPr>
            <p:nvPr/>
          </p:nvCxnSpPr>
          <p:spPr>
            <a:xfrm rot="5400000" flipH="1" flipV="1">
              <a:off x="4813014" y="2581894"/>
              <a:ext cx="159949" cy="522375"/>
            </a:xfrm>
            <a:prstGeom prst="curvedConnector3">
              <a:avLst>
                <a:gd name="adj1" fmla="val 274476"/>
              </a:avLst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Arrow: Right 36">
            <a:extLst>
              <a:ext uri="{FF2B5EF4-FFF2-40B4-BE49-F238E27FC236}">
                <a16:creationId xmlns:a16="http://schemas.microsoft.com/office/drawing/2014/main" id="{19C58B17-AB77-6B01-B6A5-47EFD6E7872D}"/>
              </a:ext>
            </a:extLst>
          </p:cNvPr>
          <p:cNvSpPr/>
          <p:nvPr/>
        </p:nvSpPr>
        <p:spPr>
          <a:xfrm>
            <a:off x="5527139" y="2995159"/>
            <a:ext cx="303771" cy="433841"/>
          </a:xfrm>
          <a:prstGeom prst="rightArrow">
            <a:avLst/>
          </a:prstGeom>
          <a:solidFill>
            <a:schemeClr val="tx1">
              <a:lumMod val="50000"/>
              <a:lumOff val="5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9" name="Oval 339">
            <a:extLst>
              <a:ext uri="{FF2B5EF4-FFF2-40B4-BE49-F238E27FC236}">
                <a16:creationId xmlns:a16="http://schemas.microsoft.com/office/drawing/2014/main" id="{ED8DE556-67E9-CD0B-E00C-A2BCC0CB8966}"/>
              </a:ext>
            </a:extLst>
          </p:cNvPr>
          <p:cNvSpPr/>
          <p:nvPr/>
        </p:nvSpPr>
        <p:spPr>
          <a:xfrm>
            <a:off x="6568167" y="2304111"/>
            <a:ext cx="785789" cy="837383"/>
          </a:xfrm>
          <a:prstGeom prst="ellipse">
            <a:avLst/>
          </a:prstGeom>
          <a:solidFill>
            <a:srgbClr val="6FC2B4">
              <a:alpha val="42000"/>
            </a:srgbClr>
          </a:solidFill>
          <a:ln w="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70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5" name="Oval 340">
            <a:extLst>
              <a:ext uri="{FF2B5EF4-FFF2-40B4-BE49-F238E27FC236}">
                <a16:creationId xmlns:a16="http://schemas.microsoft.com/office/drawing/2014/main" id="{4F2332A5-EB59-CB64-8621-070108512745}"/>
              </a:ext>
            </a:extLst>
          </p:cNvPr>
          <p:cNvSpPr/>
          <p:nvPr/>
        </p:nvSpPr>
        <p:spPr>
          <a:xfrm>
            <a:off x="6653031" y="2423924"/>
            <a:ext cx="332254" cy="344643"/>
          </a:xfrm>
          <a:prstGeom prst="ellipse">
            <a:avLst/>
          </a:prstGeom>
          <a:solidFill>
            <a:srgbClr val="364B0F"/>
          </a:solidFill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6.0</a:t>
            </a:r>
            <a:endParaRPr lang="ko-KR" altLang="en-US" sz="9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F23B405B-60CC-C3B1-B167-0034F4D9CBB4}"/>
              </a:ext>
            </a:extLst>
          </p:cNvPr>
          <p:cNvGrpSpPr/>
          <p:nvPr/>
        </p:nvGrpSpPr>
        <p:grpSpPr>
          <a:xfrm>
            <a:off x="5908695" y="2959751"/>
            <a:ext cx="966364" cy="979875"/>
            <a:chOff x="4146529" y="2788487"/>
            <a:chExt cx="966364" cy="979875"/>
          </a:xfrm>
        </p:grpSpPr>
        <p:sp>
          <p:nvSpPr>
            <p:cNvPr id="91" name="Oval 339">
              <a:extLst>
                <a:ext uri="{FF2B5EF4-FFF2-40B4-BE49-F238E27FC236}">
                  <a16:creationId xmlns:a16="http://schemas.microsoft.com/office/drawing/2014/main" id="{9333A86D-E611-9971-AA8C-21CEF22A401B}"/>
                </a:ext>
              </a:extLst>
            </p:cNvPr>
            <p:cNvSpPr/>
            <p:nvPr/>
          </p:nvSpPr>
          <p:spPr>
            <a:xfrm>
              <a:off x="4146529" y="2788487"/>
              <a:ext cx="966364" cy="979875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2" name="Oval 341">
              <a:extLst>
                <a:ext uri="{FF2B5EF4-FFF2-40B4-BE49-F238E27FC236}">
                  <a16:creationId xmlns:a16="http://schemas.microsoft.com/office/drawing/2014/main" id="{AFBFE10A-B04B-E18D-448A-7A297A8D6274}"/>
                </a:ext>
              </a:extLst>
            </p:cNvPr>
            <p:cNvSpPr/>
            <p:nvPr/>
          </p:nvSpPr>
          <p:spPr>
            <a:xfrm>
              <a:off x="4278516" y="3124854"/>
              <a:ext cx="332254" cy="344643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5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3.0</a:t>
              </a:r>
              <a:endParaRPr lang="ko-KR" altLang="en-US" sz="105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3" name="Oval 342">
              <a:extLst>
                <a:ext uri="{FF2B5EF4-FFF2-40B4-BE49-F238E27FC236}">
                  <a16:creationId xmlns:a16="http://schemas.microsoft.com/office/drawing/2014/main" id="{3F16A551-544D-243F-9AE3-C67AF8BE828F}"/>
                </a:ext>
              </a:extLst>
            </p:cNvPr>
            <p:cNvSpPr/>
            <p:nvPr/>
          </p:nvSpPr>
          <p:spPr>
            <a:xfrm>
              <a:off x="4494338" y="3290438"/>
              <a:ext cx="332254" cy="344643"/>
            </a:xfrm>
            <a:prstGeom prst="ellipse">
              <a:avLst/>
            </a:prstGeom>
            <a:solidFill>
              <a:srgbClr val="FFC000">
                <a:alpha val="40000"/>
              </a:srgb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9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2.0</a:t>
              </a:r>
              <a:endParaRPr lang="ko-KR" altLang="en-US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4" name="Oval 343">
              <a:extLst>
                <a:ext uri="{FF2B5EF4-FFF2-40B4-BE49-F238E27FC236}">
                  <a16:creationId xmlns:a16="http://schemas.microsoft.com/office/drawing/2014/main" id="{56D597F1-D7E3-C8D9-B390-98709FD5CAD8}"/>
                </a:ext>
              </a:extLst>
            </p:cNvPr>
            <p:cNvSpPr/>
            <p:nvPr/>
          </p:nvSpPr>
          <p:spPr>
            <a:xfrm>
              <a:off x="4664940" y="3101582"/>
              <a:ext cx="332254" cy="344643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50" b="1" dirty="0">
                  <a:solidFill>
                    <a:schemeClr val="bg1">
                      <a:lumMod val="6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1.0</a:t>
              </a:r>
              <a:endParaRPr lang="ko-KR" altLang="en-US" sz="1050" b="1" dirty="0">
                <a:solidFill>
                  <a:schemeClr val="bg1">
                    <a:lumMod val="6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00" name="Oval 340">
            <a:extLst>
              <a:ext uri="{FF2B5EF4-FFF2-40B4-BE49-F238E27FC236}">
                <a16:creationId xmlns:a16="http://schemas.microsoft.com/office/drawing/2014/main" id="{E2EF5F83-37F6-6E9B-AA10-11AFD239C5D4}"/>
              </a:ext>
            </a:extLst>
          </p:cNvPr>
          <p:cNvSpPr/>
          <p:nvPr/>
        </p:nvSpPr>
        <p:spPr>
          <a:xfrm>
            <a:off x="6915735" y="2691238"/>
            <a:ext cx="332254" cy="344643"/>
          </a:xfrm>
          <a:prstGeom prst="ellipse">
            <a:avLst/>
          </a:prstGeom>
          <a:solidFill>
            <a:srgbClr val="364B0F"/>
          </a:solidFill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6.0</a:t>
            </a:r>
            <a:endParaRPr lang="ko-KR" altLang="en-US" sz="900" b="1" dirty="0">
              <a:solidFill>
                <a:schemeClr val="bg1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1" name="Arrow: Right 36">
            <a:extLst>
              <a:ext uri="{FF2B5EF4-FFF2-40B4-BE49-F238E27FC236}">
                <a16:creationId xmlns:a16="http://schemas.microsoft.com/office/drawing/2014/main" id="{B039BFC2-993E-1ED5-4EB8-DD9CC9AA182F}"/>
              </a:ext>
            </a:extLst>
          </p:cNvPr>
          <p:cNvSpPr/>
          <p:nvPr/>
        </p:nvSpPr>
        <p:spPr>
          <a:xfrm>
            <a:off x="7547837" y="2995159"/>
            <a:ext cx="303771" cy="433841"/>
          </a:xfrm>
          <a:prstGeom prst="rightArrow">
            <a:avLst/>
          </a:prstGeom>
          <a:solidFill>
            <a:schemeClr val="tx1">
              <a:lumMod val="50000"/>
              <a:lumOff val="5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05" name="그룹 104">
            <a:extLst>
              <a:ext uri="{FF2B5EF4-FFF2-40B4-BE49-F238E27FC236}">
                <a16:creationId xmlns:a16="http://schemas.microsoft.com/office/drawing/2014/main" id="{4209FC1E-F612-A922-F7A9-2C9BEA7BFDDC}"/>
              </a:ext>
            </a:extLst>
          </p:cNvPr>
          <p:cNvGrpSpPr/>
          <p:nvPr/>
        </p:nvGrpSpPr>
        <p:grpSpPr>
          <a:xfrm>
            <a:off x="8822072" y="2753642"/>
            <a:ext cx="421644" cy="426952"/>
            <a:chOff x="8740378" y="2325098"/>
            <a:chExt cx="785789" cy="837383"/>
          </a:xfrm>
        </p:grpSpPr>
        <p:sp>
          <p:nvSpPr>
            <p:cNvPr id="102" name="Oval 339">
              <a:extLst>
                <a:ext uri="{FF2B5EF4-FFF2-40B4-BE49-F238E27FC236}">
                  <a16:creationId xmlns:a16="http://schemas.microsoft.com/office/drawing/2014/main" id="{54569B13-E135-3CCA-6B65-96C491BE279C}"/>
                </a:ext>
              </a:extLst>
            </p:cNvPr>
            <p:cNvSpPr/>
            <p:nvPr/>
          </p:nvSpPr>
          <p:spPr>
            <a:xfrm>
              <a:off x="8740378" y="2325098"/>
              <a:ext cx="785789" cy="837383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03" name="Oval 340">
              <a:extLst>
                <a:ext uri="{FF2B5EF4-FFF2-40B4-BE49-F238E27FC236}">
                  <a16:creationId xmlns:a16="http://schemas.microsoft.com/office/drawing/2014/main" id="{F087EF88-727D-ABC2-19E7-F353D7077F46}"/>
                </a:ext>
              </a:extLst>
            </p:cNvPr>
            <p:cNvSpPr/>
            <p:nvPr/>
          </p:nvSpPr>
          <p:spPr>
            <a:xfrm>
              <a:off x="8825242" y="2444911"/>
              <a:ext cx="332254" cy="344643"/>
            </a:xfrm>
            <a:prstGeom prst="ellipse">
              <a:avLst/>
            </a:prstGeom>
            <a:solidFill>
              <a:srgbClr val="364B0F"/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6.0</a:t>
              </a:r>
              <a:endParaRPr lang="ko-KR" altLang="en-US" sz="7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04" name="Oval 340">
              <a:extLst>
                <a:ext uri="{FF2B5EF4-FFF2-40B4-BE49-F238E27FC236}">
                  <a16:creationId xmlns:a16="http://schemas.microsoft.com/office/drawing/2014/main" id="{4667D92A-60B2-6846-27AA-EE5CB51F310F}"/>
                </a:ext>
              </a:extLst>
            </p:cNvPr>
            <p:cNvSpPr/>
            <p:nvPr/>
          </p:nvSpPr>
          <p:spPr>
            <a:xfrm>
              <a:off x="9087946" y="2712225"/>
              <a:ext cx="332254" cy="344643"/>
            </a:xfrm>
            <a:prstGeom prst="ellipse">
              <a:avLst/>
            </a:prstGeom>
            <a:solidFill>
              <a:srgbClr val="364B0F"/>
            </a:solidFill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700" b="1" dirty="0">
                  <a:solidFill>
                    <a:schemeClr val="bg1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6.0</a:t>
              </a:r>
              <a:endParaRPr lang="ko-KR" altLang="en-US" sz="700" b="1" dirty="0"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106" name="그룹 105">
            <a:extLst>
              <a:ext uri="{FF2B5EF4-FFF2-40B4-BE49-F238E27FC236}">
                <a16:creationId xmlns:a16="http://schemas.microsoft.com/office/drawing/2014/main" id="{4C062682-6D60-9546-ED8D-50EB2D3A750C}"/>
              </a:ext>
            </a:extLst>
          </p:cNvPr>
          <p:cNvGrpSpPr/>
          <p:nvPr/>
        </p:nvGrpSpPr>
        <p:grpSpPr>
          <a:xfrm>
            <a:off x="8809074" y="3236213"/>
            <a:ext cx="421644" cy="426952"/>
            <a:chOff x="8740378" y="2325098"/>
            <a:chExt cx="785789" cy="837383"/>
          </a:xfrm>
        </p:grpSpPr>
        <p:sp>
          <p:nvSpPr>
            <p:cNvPr id="107" name="Oval 339">
              <a:extLst>
                <a:ext uri="{FF2B5EF4-FFF2-40B4-BE49-F238E27FC236}">
                  <a16:creationId xmlns:a16="http://schemas.microsoft.com/office/drawing/2014/main" id="{C4B30B88-7C91-B4C2-14D5-825952418591}"/>
                </a:ext>
              </a:extLst>
            </p:cNvPr>
            <p:cNvSpPr/>
            <p:nvPr/>
          </p:nvSpPr>
          <p:spPr>
            <a:xfrm>
              <a:off x="8740378" y="2325098"/>
              <a:ext cx="785789" cy="837383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08" name="Oval 340">
              <a:extLst>
                <a:ext uri="{FF2B5EF4-FFF2-40B4-BE49-F238E27FC236}">
                  <a16:creationId xmlns:a16="http://schemas.microsoft.com/office/drawing/2014/main" id="{9AFDEA55-FD53-3D43-A1D9-72379FDEB505}"/>
                </a:ext>
              </a:extLst>
            </p:cNvPr>
            <p:cNvSpPr/>
            <p:nvPr/>
          </p:nvSpPr>
          <p:spPr>
            <a:xfrm>
              <a:off x="8825242" y="2444911"/>
              <a:ext cx="332254" cy="344643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>
                      <a:lumMod val="65000"/>
                    </a:schemeClr>
                  </a:solidFill>
                  <a:ea typeface="나눔바른고딕" panose="020B0603020101020101" pitchFamily="50" charset="-127"/>
                </a:rPr>
                <a:t>2.0</a:t>
              </a:r>
              <a:endParaRPr lang="ko-KR" altLang="en-US" sz="700" b="1" dirty="0">
                <a:solidFill>
                  <a:schemeClr val="bg1">
                    <a:lumMod val="65000"/>
                  </a:schemeClr>
                </a:solidFill>
                <a:ea typeface="나눔바른고딕" panose="020B0603020101020101" pitchFamily="50" charset="-127"/>
              </a:endParaRPr>
            </a:p>
          </p:txBody>
        </p:sp>
        <p:sp>
          <p:nvSpPr>
            <p:cNvPr id="109" name="Oval 340">
              <a:extLst>
                <a:ext uri="{FF2B5EF4-FFF2-40B4-BE49-F238E27FC236}">
                  <a16:creationId xmlns:a16="http://schemas.microsoft.com/office/drawing/2014/main" id="{011368E2-EFA8-9267-01E0-C92B32369DB3}"/>
                </a:ext>
              </a:extLst>
            </p:cNvPr>
            <p:cNvSpPr/>
            <p:nvPr/>
          </p:nvSpPr>
          <p:spPr>
            <a:xfrm>
              <a:off x="9087946" y="2712225"/>
              <a:ext cx="332254" cy="344643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>
                      <a:lumMod val="65000"/>
                    </a:schemeClr>
                  </a:solidFill>
                  <a:ea typeface="나눔바른고딕" panose="020B0603020101020101" pitchFamily="50" charset="-127"/>
                </a:rPr>
                <a:t>2.0</a:t>
              </a:r>
              <a:endParaRPr lang="ko-KR" altLang="en-US" sz="700" b="1" dirty="0">
                <a:solidFill>
                  <a:schemeClr val="bg1">
                    <a:lumMod val="65000"/>
                  </a:schemeClr>
                </a:solidFill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5BB1E7FC-E5D1-8094-E4CE-86BAFB83487A}"/>
              </a:ext>
            </a:extLst>
          </p:cNvPr>
          <p:cNvGrpSpPr/>
          <p:nvPr/>
        </p:nvGrpSpPr>
        <p:grpSpPr>
          <a:xfrm>
            <a:off x="8303480" y="3103531"/>
            <a:ext cx="421644" cy="426952"/>
            <a:chOff x="8740378" y="2325098"/>
            <a:chExt cx="785789" cy="837383"/>
          </a:xfrm>
        </p:grpSpPr>
        <p:sp>
          <p:nvSpPr>
            <p:cNvPr id="111" name="Oval 339">
              <a:extLst>
                <a:ext uri="{FF2B5EF4-FFF2-40B4-BE49-F238E27FC236}">
                  <a16:creationId xmlns:a16="http://schemas.microsoft.com/office/drawing/2014/main" id="{75BF213A-A8BB-427E-8E56-64967E4FD98A}"/>
                </a:ext>
              </a:extLst>
            </p:cNvPr>
            <p:cNvSpPr/>
            <p:nvPr/>
          </p:nvSpPr>
          <p:spPr>
            <a:xfrm>
              <a:off x="8740378" y="2325098"/>
              <a:ext cx="785789" cy="837383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12" name="Oval 340">
              <a:extLst>
                <a:ext uri="{FF2B5EF4-FFF2-40B4-BE49-F238E27FC236}">
                  <a16:creationId xmlns:a16="http://schemas.microsoft.com/office/drawing/2014/main" id="{3E71247F-1AA0-8BE2-BDC7-CDDCBD9D4EE6}"/>
                </a:ext>
              </a:extLst>
            </p:cNvPr>
            <p:cNvSpPr/>
            <p:nvPr/>
          </p:nvSpPr>
          <p:spPr>
            <a:xfrm>
              <a:off x="8825242" y="2444911"/>
              <a:ext cx="332254" cy="344643"/>
            </a:xfrm>
            <a:prstGeom prst="ellipse">
              <a:avLst/>
            </a:prstGeom>
            <a:solidFill>
              <a:srgbClr val="FFC000">
                <a:alpha val="40000"/>
              </a:srgb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>
                      <a:lumMod val="65000"/>
                    </a:schemeClr>
                  </a:solidFill>
                  <a:ea typeface="나눔바른고딕" panose="020B0603020101020101" pitchFamily="50" charset="-127"/>
                </a:rPr>
                <a:t>3.0</a:t>
              </a:r>
              <a:endParaRPr lang="ko-KR" altLang="en-US" sz="700" b="1" dirty="0">
                <a:solidFill>
                  <a:schemeClr val="bg1">
                    <a:lumMod val="65000"/>
                  </a:schemeClr>
                </a:solidFill>
                <a:ea typeface="나눔바른고딕" panose="020B0603020101020101" pitchFamily="50" charset="-127"/>
              </a:endParaRPr>
            </a:p>
          </p:txBody>
        </p:sp>
        <p:sp>
          <p:nvSpPr>
            <p:cNvPr id="113" name="Oval 340">
              <a:extLst>
                <a:ext uri="{FF2B5EF4-FFF2-40B4-BE49-F238E27FC236}">
                  <a16:creationId xmlns:a16="http://schemas.microsoft.com/office/drawing/2014/main" id="{B4D681AF-50D8-59BA-BCD6-44E9D24EC128}"/>
                </a:ext>
              </a:extLst>
            </p:cNvPr>
            <p:cNvSpPr/>
            <p:nvPr/>
          </p:nvSpPr>
          <p:spPr>
            <a:xfrm>
              <a:off x="9087946" y="2712225"/>
              <a:ext cx="332254" cy="344643"/>
            </a:xfrm>
            <a:prstGeom prst="ellipse">
              <a:avLst/>
            </a:prstGeom>
            <a:solidFill>
              <a:srgbClr val="FFC000">
                <a:alpha val="40000"/>
              </a:srgb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>
                      <a:lumMod val="65000"/>
                    </a:schemeClr>
                  </a:solidFill>
                  <a:ea typeface="나눔바른고딕" panose="020B0603020101020101" pitchFamily="50" charset="-127"/>
                </a:rPr>
                <a:t>3.0</a:t>
              </a:r>
              <a:endParaRPr lang="ko-KR" altLang="en-US" sz="700" b="1" dirty="0">
                <a:solidFill>
                  <a:schemeClr val="bg1">
                    <a:lumMod val="65000"/>
                  </a:schemeClr>
                </a:solidFill>
                <a:ea typeface="나눔바른고딕" panose="020B0603020101020101" pitchFamily="50" charset="-127"/>
              </a:endParaRPr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7CB61DBE-D3A1-C15A-6756-38F5D175B214}"/>
              </a:ext>
            </a:extLst>
          </p:cNvPr>
          <p:cNvGrpSpPr/>
          <p:nvPr/>
        </p:nvGrpSpPr>
        <p:grpSpPr>
          <a:xfrm>
            <a:off x="8379060" y="2655391"/>
            <a:ext cx="421644" cy="426952"/>
            <a:chOff x="8740378" y="2325098"/>
            <a:chExt cx="785789" cy="837383"/>
          </a:xfrm>
        </p:grpSpPr>
        <p:sp>
          <p:nvSpPr>
            <p:cNvPr id="115" name="Oval 339">
              <a:extLst>
                <a:ext uri="{FF2B5EF4-FFF2-40B4-BE49-F238E27FC236}">
                  <a16:creationId xmlns:a16="http://schemas.microsoft.com/office/drawing/2014/main" id="{593F630E-620F-F50A-B641-8572DD6445EA}"/>
                </a:ext>
              </a:extLst>
            </p:cNvPr>
            <p:cNvSpPr/>
            <p:nvPr/>
          </p:nvSpPr>
          <p:spPr>
            <a:xfrm>
              <a:off x="8740378" y="2325098"/>
              <a:ext cx="785789" cy="837383"/>
            </a:xfrm>
            <a:prstGeom prst="ellipse">
              <a:avLst/>
            </a:prstGeom>
            <a:solidFill>
              <a:srgbClr val="6FC2B4">
                <a:alpha val="42000"/>
              </a:srgbClr>
            </a:solidFill>
            <a:ln w="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0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16" name="Oval 340">
              <a:extLst>
                <a:ext uri="{FF2B5EF4-FFF2-40B4-BE49-F238E27FC236}">
                  <a16:creationId xmlns:a16="http://schemas.microsoft.com/office/drawing/2014/main" id="{039CB9A1-FFA8-9280-8EB4-351BE937D451}"/>
                </a:ext>
              </a:extLst>
            </p:cNvPr>
            <p:cNvSpPr/>
            <p:nvPr/>
          </p:nvSpPr>
          <p:spPr>
            <a:xfrm>
              <a:off x="8825242" y="2444911"/>
              <a:ext cx="332254" cy="344643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/>
                  </a:solidFill>
                  <a:ea typeface="나눔바른고딕" panose="020B0603020101020101" pitchFamily="50" charset="-127"/>
                </a:rPr>
                <a:t>4.0</a:t>
              </a:r>
              <a:endParaRPr lang="ko-KR" altLang="en-US" sz="700" b="1" dirty="0">
                <a:solidFill>
                  <a:schemeClr val="bg1"/>
                </a:solidFill>
                <a:ea typeface="나눔바른고딕" panose="020B0603020101020101" pitchFamily="50" charset="-127"/>
              </a:endParaRPr>
            </a:p>
          </p:txBody>
        </p:sp>
        <p:sp>
          <p:nvSpPr>
            <p:cNvPr id="117" name="Oval 340">
              <a:extLst>
                <a:ext uri="{FF2B5EF4-FFF2-40B4-BE49-F238E27FC236}">
                  <a16:creationId xmlns:a16="http://schemas.microsoft.com/office/drawing/2014/main" id="{30236038-CD93-18EA-C3EB-601F0B40B387}"/>
                </a:ext>
              </a:extLst>
            </p:cNvPr>
            <p:cNvSpPr/>
            <p:nvPr/>
          </p:nvSpPr>
          <p:spPr>
            <a:xfrm>
              <a:off x="9087946" y="2712225"/>
              <a:ext cx="332254" cy="344643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700" b="1" dirty="0">
                  <a:solidFill>
                    <a:schemeClr val="bg1"/>
                  </a:solidFill>
                  <a:ea typeface="나눔바른고딕" panose="020B0603020101020101" pitchFamily="50" charset="-127"/>
                </a:rPr>
                <a:t>4.0</a:t>
              </a:r>
              <a:endParaRPr lang="ko-KR" altLang="en-US" sz="700" b="1" dirty="0">
                <a:solidFill>
                  <a:schemeClr val="bg1"/>
                </a:solidFill>
                <a:ea typeface="나눔바른고딕" panose="020B0603020101020101" pitchFamily="50" charset="-127"/>
              </a:endParaRPr>
            </a:p>
          </p:txBody>
        </p:sp>
      </p:grpSp>
      <p:sp>
        <p:nvSpPr>
          <p:cNvPr id="118" name="사각형: 둥근 모서리 117">
            <a:extLst>
              <a:ext uri="{FF2B5EF4-FFF2-40B4-BE49-F238E27FC236}">
                <a16:creationId xmlns:a16="http://schemas.microsoft.com/office/drawing/2014/main" id="{1C06F48D-D662-05F2-7A8C-C0A32360C461}"/>
              </a:ext>
            </a:extLst>
          </p:cNvPr>
          <p:cNvSpPr/>
          <p:nvPr/>
        </p:nvSpPr>
        <p:spPr bwMode="auto">
          <a:xfrm>
            <a:off x="3926541" y="2269481"/>
            <a:ext cx="1529141" cy="1724701"/>
          </a:xfrm>
          <a:prstGeom prst="roundRect">
            <a:avLst/>
          </a:prstGeom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9" name="사각형: 둥근 모서리 118">
            <a:extLst>
              <a:ext uri="{FF2B5EF4-FFF2-40B4-BE49-F238E27FC236}">
                <a16:creationId xmlns:a16="http://schemas.microsoft.com/office/drawing/2014/main" id="{7D80033C-30EB-FA1B-DAA4-C59EE028A635}"/>
              </a:ext>
            </a:extLst>
          </p:cNvPr>
          <p:cNvSpPr/>
          <p:nvPr/>
        </p:nvSpPr>
        <p:spPr bwMode="auto">
          <a:xfrm>
            <a:off x="5863127" y="2269481"/>
            <a:ext cx="1529141" cy="1724701"/>
          </a:xfrm>
          <a:prstGeom prst="roundRect">
            <a:avLst/>
          </a:prstGeom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0" name="사각형: 둥근 모서리 119">
            <a:extLst>
              <a:ext uri="{FF2B5EF4-FFF2-40B4-BE49-F238E27FC236}">
                <a16:creationId xmlns:a16="http://schemas.microsoft.com/office/drawing/2014/main" id="{CA4C7335-AA75-039E-0B7A-64A80C2FD131}"/>
              </a:ext>
            </a:extLst>
          </p:cNvPr>
          <p:cNvSpPr/>
          <p:nvPr/>
        </p:nvSpPr>
        <p:spPr bwMode="auto">
          <a:xfrm>
            <a:off x="7950900" y="2269481"/>
            <a:ext cx="1529141" cy="1724701"/>
          </a:xfrm>
          <a:prstGeom prst="roundRect">
            <a:avLst/>
          </a:prstGeom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63F5314-507C-14F8-30C9-D4093FB345BE}"/>
              </a:ext>
            </a:extLst>
          </p:cNvPr>
          <p:cNvSpPr txBox="1"/>
          <p:nvPr/>
        </p:nvSpPr>
        <p:spPr>
          <a:xfrm>
            <a:off x="705877" y="4047503"/>
            <a:ext cx="1048798" cy="25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b="1" dirty="0"/>
              <a:t>Monolithic</a:t>
            </a:r>
            <a:endParaRPr lang="ko-KR" altLang="en-US" sz="1000" b="1" dirty="0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FCA4E98-050B-D034-B0CB-87A81B9E0D0F}"/>
              </a:ext>
            </a:extLst>
          </p:cNvPr>
          <p:cNvSpPr txBox="1"/>
          <p:nvPr/>
        </p:nvSpPr>
        <p:spPr>
          <a:xfrm>
            <a:off x="2245688" y="4047503"/>
            <a:ext cx="13959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b="1" i="1" dirty="0"/>
              <a:t>Pre-Microservices</a:t>
            </a:r>
            <a:endParaRPr lang="ko-KR" altLang="en-US" sz="1000" b="1" i="1" dirty="0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59CDCEF-6001-62F2-CFA2-8CCADBD4095F}"/>
              </a:ext>
            </a:extLst>
          </p:cNvPr>
          <p:cNvSpPr txBox="1"/>
          <p:nvPr/>
        </p:nvSpPr>
        <p:spPr>
          <a:xfrm>
            <a:off x="8276304" y="4047503"/>
            <a:ext cx="1048798" cy="25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b="1" dirty="0"/>
              <a:t>Microservices</a:t>
            </a:r>
            <a:endParaRPr lang="ko-KR" altLang="en-US" sz="1000" b="1" dirty="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6D1BB9F5-B1BB-02A7-3D5F-44E69FB3DA8D}"/>
              </a:ext>
            </a:extLst>
          </p:cNvPr>
          <p:cNvSpPr txBox="1"/>
          <p:nvPr/>
        </p:nvSpPr>
        <p:spPr>
          <a:xfrm>
            <a:off x="5855724" y="4047503"/>
            <a:ext cx="15355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b="1" dirty="0"/>
              <a:t>Almost- Microservices</a:t>
            </a:r>
            <a:endParaRPr lang="ko-KR" altLang="en-US" sz="1000" b="1" dirty="0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A8FD0926-16BB-1151-ED87-306123BE5F27}"/>
              </a:ext>
            </a:extLst>
          </p:cNvPr>
          <p:cNvSpPr txBox="1"/>
          <p:nvPr/>
        </p:nvSpPr>
        <p:spPr>
          <a:xfrm>
            <a:off x="3989507" y="4047503"/>
            <a:ext cx="13959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000" b="1" i="1" dirty="0"/>
              <a:t>Semi-Microservices</a:t>
            </a:r>
            <a:endParaRPr lang="ko-KR" altLang="en-US" sz="1000" b="1" i="1" dirty="0"/>
          </a:p>
        </p:txBody>
      </p:sp>
    </p:spTree>
    <p:extLst>
      <p:ext uri="{BB962C8B-B14F-4D97-AF65-F5344CB8AC3E}">
        <p14:creationId xmlns:p14="http://schemas.microsoft.com/office/powerpoint/2010/main" val="6941321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079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1&quot;&gt;&lt;elem m_fUsage=&quot;2.70999999999999996447E+00&quot;&gt;&lt;m_msothmcolidx val=&quot;0&quot;/&gt;&lt;m_rgb r=&quot;C8&quot; g=&quot;E0&quot; b=&quot;FF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wnm1NQDrQIKyNf76CjWB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1YB7mR9DEKWhWaRCKPO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1YB7mR9DEKWhWaRCKPOA"/>
</p:tagLst>
</file>

<file path=ppt/theme/theme1.xml><?xml version="1.0" encoding="utf-8"?>
<a:theme xmlns:a="http://schemas.openxmlformats.org/drawingml/2006/main" name="1_Visa Widescreen Presentation Template">
  <a:themeElements>
    <a:clrScheme name="Visa Inc.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F68920"/>
      </a:folHlink>
    </a:clrScheme>
    <a:fontScheme name="Visa 2013 Event Template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ts val="60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tIns="91440" bIns="91440" rtlCol="0" anchor="ctr" anchorCtr="1">
        <a:sp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dirty="0" smtClean="0">
            <a:solidFill>
              <a:schemeClr val="bg2"/>
            </a:solidFill>
            <a:latin typeface="+mn-lt"/>
          </a:defRPr>
        </a:defPPr>
      </a:lstStyle>
    </a:txDef>
  </a:objectDefaults>
  <a:extraClrSchemeLst>
    <a:extraClrScheme>
      <a:clrScheme name="Visa Inc.">
        <a:dk1>
          <a:srgbClr val="000000"/>
        </a:dk1>
        <a:lt1>
          <a:srgbClr val="FFFFFF"/>
        </a:lt1>
        <a:dk2>
          <a:srgbClr val="1A1F71"/>
        </a:dk2>
        <a:lt2>
          <a:srgbClr val="5C5C5C"/>
        </a:lt2>
        <a:accent1>
          <a:srgbClr val="003EA9"/>
        </a:accent1>
        <a:accent2>
          <a:srgbClr val="0065EA"/>
        </a:accent2>
        <a:accent3>
          <a:srgbClr val="F7B600"/>
        </a:accent3>
        <a:accent4>
          <a:srgbClr val="FFD700"/>
        </a:accent4>
        <a:accent5>
          <a:srgbClr val="EF8400"/>
        </a:accent5>
        <a:accent6>
          <a:srgbClr val="75787B"/>
        </a:accent6>
        <a:hlink>
          <a:srgbClr val="F7B600"/>
        </a:hlink>
        <a:folHlink>
          <a:srgbClr val="F689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BerryFlat">
      <a:srgbClr val="A5225E"/>
    </a:custClr>
    <a:custClr name="CanopyFlat">
      <a:srgbClr val="0C7D34"/>
    </a:custClr>
    <a:custClr name="DaylightFlat">
      <a:srgbClr val="6ECCF6"/>
    </a:custClr>
    <a:custClr name="TwilightFlat">
      <a:srgbClr val="602D62"/>
    </a:custClr>
    <a:custClr name="BeachFlat">
      <a:srgbClr val="B7A78B"/>
    </a:custClr>
    <a:custClr name="TideFlat">
      <a:srgbClr val="61BF9D"/>
    </a:custClr>
    <a:custClr name="GrassFlat">
      <a:srgbClr val="85BD43"/>
    </a:custClr>
    <a:custClr name="ClayFlat">
      <a:srgbClr val="D14A1F"/>
    </a:custClr>
    <a:custClr name="White">
      <a:srgbClr val="FFFFFF"/>
    </a:custClr>
    <a:custClr name="White">
      <a:srgbClr val="FFFFFF"/>
    </a:custClr>
    <a:custClr name="PrimaryBlueGradient1">
      <a:srgbClr val="1A1E5A"/>
    </a:custClr>
    <a:custClr name="PrimaryBlueGradient2">
      <a:srgbClr val="122D98"/>
    </a:custClr>
    <a:custClr name="PrimaryGoldGradient1">
      <a:srgbClr val="FA9B00"/>
    </a:custClr>
    <a:custClr name="PrimaryGoldGradient2">
      <a:srgbClr val="F4CA12"/>
    </a:custClr>
    <a:custClr name="OverlapBlueGradient1">
      <a:srgbClr val="00329E"/>
    </a:custClr>
    <a:custClr name="OverlapBlueGradient2">
      <a:srgbClr val="0050B9"/>
    </a:custClr>
    <a:custClr name="OverlapOrangeGradient1">
      <a:srgbClr val="F26800"/>
    </a:custClr>
    <a:custClr name="OverlapOrangeGradient2">
      <a:srgbClr val="FA9800"/>
    </a:custClr>
    <a:custClr name="OverlapYellowGradient1">
      <a:srgbClr val="FFCB00"/>
    </a:custClr>
    <a:custClr name="OverlapYellowGradient2">
      <a:srgbClr val="FBE112"/>
    </a:custClr>
  </a:custClrLst>
  <a:extLst>
    <a:ext uri="{05A4C25C-085E-4340-85A3-A5531E510DB2}">
      <thm15:themeFamily xmlns:thm15="http://schemas.microsoft.com/office/thememl/2012/main" name="TEST2.potx" id="{578F7A28-1720-4966-BB31-7E5800494F7C}" vid="{59468320-53A0-4462-9060-84CF27093BCF}"/>
    </a:ext>
  </a:extLst>
</a:theme>
</file>

<file path=ppt/theme/theme2.xml><?xml version="1.0" encoding="utf-8"?>
<a:theme xmlns:a="http://schemas.openxmlformats.org/drawingml/2006/main" name="Office Theme">
  <a:themeElements>
    <a:clrScheme name="Visa new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EF8400"/>
      </a:folHlink>
    </a:clrScheme>
    <a:fontScheme name="Custom 8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sa new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EF8400"/>
      </a:folHlink>
    </a:clrScheme>
    <a:fontScheme name="Custom 8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49329</TotalTime>
  <Words>47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Segoe Light</vt:lpstr>
      <vt:lpstr>나눔바른고딕</vt:lpstr>
      <vt:lpstr>바탕</vt:lpstr>
      <vt:lpstr>Arial</vt:lpstr>
      <vt:lpstr>Open Sans</vt:lpstr>
      <vt:lpstr>Segoe UI</vt:lpstr>
      <vt:lpstr>1_Visa Widescreen Presentation Template</vt:lpstr>
      <vt:lpstr>think-cell Slide</vt:lpstr>
      <vt:lpstr>Ⅲ. Why 클라우드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Visa</dc:creator>
  <cp:keywords>Visa Widescreen Presentation Template</cp:keywords>
  <cp:lastModifiedBy>현수 류</cp:lastModifiedBy>
  <cp:revision>2759</cp:revision>
  <cp:lastPrinted>2020-03-02T05:54:46Z</cp:lastPrinted>
  <dcterms:created xsi:type="dcterms:W3CDTF">2014-01-28T22:50:54Z</dcterms:created>
  <dcterms:modified xsi:type="dcterms:W3CDTF">2023-10-19T07:42:12Z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2021-05-27T02:47:08Z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98cfdd9f-fdb6-41eb-b03e-84883acb0a4d</vt:lpwstr>
  </property>
  <property fmtid="{D5CDD505-2E9C-101B-9397-08002B2CF9AE}" pid="8" name="MSIP_Label_ea60d57e-af5b-4752-ac57-3e4f28ca11dc_ContentBits">
    <vt:lpwstr>0</vt:lpwstr>
  </property>
</Properties>
</file>